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0"/>
  </p:notesMasterIdLst>
  <p:sldIdLst>
    <p:sldId id="256" r:id="rId2"/>
    <p:sldId id="273" r:id="rId3"/>
    <p:sldId id="277" r:id="rId4"/>
    <p:sldId id="278" r:id="rId5"/>
    <p:sldId id="274" r:id="rId6"/>
    <p:sldId id="275" r:id="rId7"/>
    <p:sldId id="276" r:id="rId8"/>
    <p:sldId id="269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6EEBF9D-EA76-4E7A-9843-9A6F3836463C}">
          <p14:sldIdLst>
            <p14:sldId id="256"/>
            <p14:sldId id="273"/>
            <p14:sldId id="277"/>
            <p14:sldId id="278"/>
            <p14:sldId id="274"/>
            <p14:sldId id="275"/>
            <p14:sldId id="27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pos="304" userDrawn="1">
          <p15:clr>
            <a:srgbClr val="A4A3A4"/>
          </p15:clr>
        </p15:guide>
        <p15:guide id="2" pos="7368" userDrawn="1">
          <p15:clr>
            <a:srgbClr val="A4A3A4"/>
          </p15:clr>
        </p15:guide>
        <p15:guide id="3" orient="horz" pos="472" userDrawn="1">
          <p15:clr>
            <a:srgbClr val="A4A3A4"/>
          </p15:clr>
        </p15:guide>
        <p15:guide id="4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8" y="268"/>
      </p:cViewPr>
      <p:guideLst>
        <p:guide pos="304"/>
        <p:guide pos="7368"/>
        <p:guide orient="horz" pos="472"/>
        <p:guide orient="horz" pos="4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BE832-AC7B-4E57-BEA7-7DC16FFC67A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DFBB0-B54F-46D0-AFEF-23653F989DB1}">
      <dgm:prSet phldrT="[文本]"/>
      <dgm:spPr/>
      <dgm:t>
        <a:bodyPr/>
        <a:lstStyle/>
        <a:p>
          <a:r>
            <a:rPr lang="zh-CN" altLang="en-US" dirty="0"/>
            <a:t>项目背景</a:t>
          </a:r>
        </a:p>
      </dgm:t>
    </dgm:pt>
    <dgm:pt modelId="{BB65B0BF-1F33-4AC3-947A-98B8BDC725DA}" type="par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CFD28D51-8B0E-45C9-ADC6-A34AA6B674CB}" type="sibTrans" cxnId="{85F1F47C-7C71-497C-9658-F6CE9691B139}">
      <dgm:prSet/>
      <dgm:spPr/>
      <dgm:t>
        <a:bodyPr/>
        <a:lstStyle/>
        <a:p>
          <a:endParaRPr lang="zh-CN" altLang="en-US"/>
        </a:p>
      </dgm:t>
    </dgm:pt>
    <dgm:pt modelId="{A928FAB4-4814-4830-8385-67BC7135DDB6}">
      <dgm:prSet phldrT="[文本]"/>
      <dgm:spPr/>
      <dgm:t>
        <a:bodyPr/>
        <a:lstStyle/>
        <a:p>
          <a:r>
            <a:rPr lang="en-US" altLang="zh-CN" dirty="0"/>
            <a:t>VPN/DNS</a:t>
          </a:r>
          <a:r>
            <a:rPr lang="zh-CN" altLang="en-US" dirty="0"/>
            <a:t>拦截</a:t>
          </a:r>
        </a:p>
      </dgm:t>
    </dgm:pt>
    <dgm:pt modelId="{64FE7CE5-518A-49B3-B4D4-5E730D520A9F}" type="par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97135C43-655A-40C0-AB69-486B05C78FDC}" type="sibTrans" cxnId="{35A105F6-BE97-4395-A079-3C40E225483A}">
      <dgm:prSet/>
      <dgm:spPr/>
      <dgm:t>
        <a:bodyPr/>
        <a:lstStyle/>
        <a:p>
          <a:endParaRPr lang="zh-CN" altLang="en-US"/>
        </a:p>
      </dgm:t>
    </dgm:pt>
    <dgm:pt modelId="{81454CC3-B86D-4F65-92E6-5C7F8D71B729}">
      <dgm:prSet phldrT="[文本]"/>
      <dgm:spPr/>
      <dgm:t>
        <a:bodyPr/>
        <a:lstStyle/>
        <a:p>
          <a:r>
            <a:rPr lang="zh-CN" altLang="en-US" dirty="0"/>
            <a:t>模拟点击</a:t>
          </a:r>
        </a:p>
      </dgm:t>
    </dgm:pt>
    <dgm:pt modelId="{A5DBEF89-C345-485E-AC6B-98DD244EF4AB}" type="par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01C9DD3C-340F-4D54-AB0E-7F8DD6F54403}" type="sibTrans" cxnId="{9B57E936-575C-42B8-B540-6975AFA8B05D}">
      <dgm:prSet/>
      <dgm:spPr/>
      <dgm:t>
        <a:bodyPr/>
        <a:lstStyle/>
        <a:p>
          <a:endParaRPr lang="zh-CN" altLang="en-US"/>
        </a:p>
      </dgm:t>
    </dgm:pt>
    <dgm:pt modelId="{A30B8DE8-566D-46C3-AE62-8FBB2BB541C0}" type="pres">
      <dgm:prSet presAssocID="{457BE832-AC7B-4E57-BEA7-7DC16FFC67AE}" presName="Name0" presStyleCnt="0">
        <dgm:presLayoutVars>
          <dgm:chMax val="7"/>
          <dgm:chPref val="7"/>
          <dgm:dir/>
        </dgm:presLayoutVars>
      </dgm:prSet>
      <dgm:spPr/>
    </dgm:pt>
    <dgm:pt modelId="{B1A5C06C-F436-4A46-99DF-393C18BF4F43}" type="pres">
      <dgm:prSet presAssocID="{457BE832-AC7B-4E57-BEA7-7DC16FFC67AE}" presName="Name1" presStyleCnt="0"/>
      <dgm:spPr/>
    </dgm:pt>
    <dgm:pt modelId="{64B1D748-CBC9-49B6-A58F-8FB0D4455432}" type="pres">
      <dgm:prSet presAssocID="{457BE832-AC7B-4E57-BEA7-7DC16FFC67AE}" presName="cycle" presStyleCnt="0"/>
      <dgm:spPr/>
    </dgm:pt>
    <dgm:pt modelId="{15E51388-24F4-430C-B83B-BD0E02E4AAD0}" type="pres">
      <dgm:prSet presAssocID="{457BE832-AC7B-4E57-BEA7-7DC16FFC67AE}" presName="srcNode" presStyleLbl="node1" presStyleIdx="0" presStyleCnt="3"/>
      <dgm:spPr/>
    </dgm:pt>
    <dgm:pt modelId="{A2C46927-1329-4337-BE59-3B1441ECCE59}" type="pres">
      <dgm:prSet presAssocID="{457BE832-AC7B-4E57-BEA7-7DC16FFC67AE}" presName="conn" presStyleLbl="parChTrans1D2" presStyleIdx="0" presStyleCnt="1"/>
      <dgm:spPr/>
    </dgm:pt>
    <dgm:pt modelId="{B7F0DD90-5CFA-4153-BBD6-DE84B10E3E1C}" type="pres">
      <dgm:prSet presAssocID="{457BE832-AC7B-4E57-BEA7-7DC16FFC67AE}" presName="extraNode" presStyleLbl="node1" presStyleIdx="0" presStyleCnt="3"/>
      <dgm:spPr/>
    </dgm:pt>
    <dgm:pt modelId="{0D8AB66D-B7F8-4A2E-A329-68C6D89BFE2F}" type="pres">
      <dgm:prSet presAssocID="{457BE832-AC7B-4E57-BEA7-7DC16FFC67AE}" presName="dstNode" presStyleLbl="node1" presStyleIdx="0" presStyleCnt="3"/>
      <dgm:spPr/>
    </dgm:pt>
    <dgm:pt modelId="{729562DE-1421-4814-B1A2-352C933F887C}" type="pres">
      <dgm:prSet presAssocID="{0B1DFBB0-B54F-46D0-AFEF-23653F989DB1}" presName="text_1" presStyleLbl="node1" presStyleIdx="0" presStyleCnt="3">
        <dgm:presLayoutVars>
          <dgm:bulletEnabled val="1"/>
        </dgm:presLayoutVars>
      </dgm:prSet>
      <dgm:spPr/>
    </dgm:pt>
    <dgm:pt modelId="{EE13A66B-0950-466D-8712-8E199F6D8161}" type="pres">
      <dgm:prSet presAssocID="{0B1DFBB0-B54F-46D0-AFEF-23653F989DB1}" presName="accent_1" presStyleCnt="0"/>
      <dgm:spPr/>
    </dgm:pt>
    <dgm:pt modelId="{E3248572-DF5F-4D95-9143-1B44E9E6C746}" type="pres">
      <dgm:prSet presAssocID="{0B1DFBB0-B54F-46D0-AFEF-23653F989DB1}" presName="accentRepeatNode" presStyleLbl="solidFgAcc1" presStyleIdx="0" presStyleCnt="3"/>
      <dgm:spPr/>
    </dgm:pt>
    <dgm:pt modelId="{AA52390F-53BD-45BF-AADD-63198E01A099}" type="pres">
      <dgm:prSet presAssocID="{A928FAB4-4814-4830-8385-67BC7135DDB6}" presName="text_2" presStyleLbl="node1" presStyleIdx="1" presStyleCnt="3">
        <dgm:presLayoutVars>
          <dgm:bulletEnabled val="1"/>
        </dgm:presLayoutVars>
      </dgm:prSet>
      <dgm:spPr/>
    </dgm:pt>
    <dgm:pt modelId="{A8E5A17E-F242-406B-BB69-2B2B4FB5830F}" type="pres">
      <dgm:prSet presAssocID="{A928FAB4-4814-4830-8385-67BC7135DDB6}" presName="accent_2" presStyleCnt="0"/>
      <dgm:spPr/>
    </dgm:pt>
    <dgm:pt modelId="{21F63B42-143D-418C-9866-762F3AF24C6E}" type="pres">
      <dgm:prSet presAssocID="{A928FAB4-4814-4830-8385-67BC7135DDB6}" presName="accentRepeatNode" presStyleLbl="solidFgAcc1" presStyleIdx="1" presStyleCnt="3"/>
      <dgm:spPr/>
    </dgm:pt>
    <dgm:pt modelId="{3EBFC6FB-EF70-43C4-9695-04989EA509E9}" type="pres">
      <dgm:prSet presAssocID="{81454CC3-B86D-4F65-92E6-5C7F8D71B729}" presName="text_3" presStyleLbl="node1" presStyleIdx="2" presStyleCnt="3">
        <dgm:presLayoutVars>
          <dgm:bulletEnabled val="1"/>
        </dgm:presLayoutVars>
      </dgm:prSet>
      <dgm:spPr/>
    </dgm:pt>
    <dgm:pt modelId="{91C3B937-9DCA-4251-82C1-B41E4925E7CB}" type="pres">
      <dgm:prSet presAssocID="{81454CC3-B86D-4F65-92E6-5C7F8D71B729}" presName="accent_3" presStyleCnt="0"/>
      <dgm:spPr/>
    </dgm:pt>
    <dgm:pt modelId="{0F1D81C9-98A2-40FF-9BA6-F10A0719EDD6}" type="pres">
      <dgm:prSet presAssocID="{81454CC3-B86D-4F65-92E6-5C7F8D71B729}" presName="accentRepeatNode" presStyleLbl="solidFgAcc1" presStyleIdx="2" presStyleCnt="3"/>
      <dgm:spPr/>
    </dgm:pt>
  </dgm:ptLst>
  <dgm:cxnLst>
    <dgm:cxn modelId="{4624960B-AD4A-41D8-A510-36A7607D4E77}" type="presOf" srcId="{457BE832-AC7B-4E57-BEA7-7DC16FFC67AE}" destId="{A30B8DE8-566D-46C3-AE62-8FBB2BB541C0}" srcOrd="0" destOrd="0" presId="urn:microsoft.com/office/officeart/2008/layout/VerticalCurvedList"/>
    <dgm:cxn modelId="{3684311B-B08A-4735-8E79-4E3E382020BC}" type="presOf" srcId="{A928FAB4-4814-4830-8385-67BC7135DDB6}" destId="{AA52390F-53BD-45BF-AADD-63198E01A099}" srcOrd="0" destOrd="0" presId="urn:microsoft.com/office/officeart/2008/layout/VerticalCurvedList"/>
    <dgm:cxn modelId="{B5248E2B-1A3D-41E6-826A-C9DDCC9C6C3D}" type="presOf" srcId="{81454CC3-B86D-4F65-92E6-5C7F8D71B729}" destId="{3EBFC6FB-EF70-43C4-9695-04989EA509E9}" srcOrd="0" destOrd="0" presId="urn:microsoft.com/office/officeart/2008/layout/VerticalCurvedList"/>
    <dgm:cxn modelId="{9B57E936-575C-42B8-B540-6975AFA8B05D}" srcId="{457BE832-AC7B-4E57-BEA7-7DC16FFC67AE}" destId="{81454CC3-B86D-4F65-92E6-5C7F8D71B729}" srcOrd="2" destOrd="0" parTransId="{A5DBEF89-C345-485E-AC6B-98DD244EF4AB}" sibTransId="{01C9DD3C-340F-4D54-AB0E-7F8DD6F54403}"/>
    <dgm:cxn modelId="{8E78E076-92CE-4184-BD8E-4CB2FB827906}" type="presOf" srcId="{0B1DFBB0-B54F-46D0-AFEF-23653F989DB1}" destId="{729562DE-1421-4814-B1A2-352C933F887C}" srcOrd="0" destOrd="0" presId="urn:microsoft.com/office/officeart/2008/layout/VerticalCurvedList"/>
    <dgm:cxn modelId="{85F1F47C-7C71-497C-9658-F6CE9691B139}" srcId="{457BE832-AC7B-4E57-BEA7-7DC16FFC67AE}" destId="{0B1DFBB0-B54F-46D0-AFEF-23653F989DB1}" srcOrd="0" destOrd="0" parTransId="{BB65B0BF-1F33-4AC3-947A-98B8BDC725DA}" sibTransId="{CFD28D51-8B0E-45C9-ADC6-A34AA6B674CB}"/>
    <dgm:cxn modelId="{007CF9C3-B456-45FD-8DEB-20CCC80B71D6}" type="presOf" srcId="{CFD28D51-8B0E-45C9-ADC6-A34AA6B674CB}" destId="{A2C46927-1329-4337-BE59-3B1441ECCE59}" srcOrd="0" destOrd="0" presId="urn:microsoft.com/office/officeart/2008/layout/VerticalCurvedList"/>
    <dgm:cxn modelId="{35A105F6-BE97-4395-A079-3C40E225483A}" srcId="{457BE832-AC7B-4E57-BEA7-7DC16FFC67AE}" destId="{A928FAB4-4814-4830-8385-67BC7135DDB6}" srcOrd="1" destOrd="0" parTransId="{64FE7CE5-518A-49B3-B4D4-5E730D520A9F}" sibTransId="{97135C43-655A-40C0-AB69-486B05C78FDC}"/>
    <dgm:cxn modelId="{1F1EFD82-6BFB-421B-A2FC-4062B9CFB501}" type="presParOf" srcId="{A30B8DE8-566D-46C3-AE62-8FBB2BB541C0}" destId="{B1A5C06C-F436-4A46-99DF-393C18BF4F43}" srcOrd="0" destOrd="0" presId="urn:microsoft.com/office/officeart/2008/layout/VerticalCurvedList"/>
    <dgm:cxn modelId="{7461C34A-6189-48BB-82C7-4ACA04FBF768}" type="presParOf" srcId="{B1A5C06C-F436-4A46-99DF-393C18BF4F43}" destId="{64B1D748-CBC9-49B6-A58F-8FB0D4455432}" srcOrd="0" destOrd="0" presId="urn:microsoft.com/office/officeart/2008/layout/VerticalCurvedList"/>
    <dgm:cxn modelId="{797306FB-7128-4190-8375-4DCADFC4F577}" type="presParOf" srcId="{64B1D748-CBC9-49B6-A58F-8FB0D4455432}" destId="{15E51388-24F4-430C-B83B-BD0E02E4AAD0}" srcOrd="0" destOrd="0" presId="urn:microsoft.com/office/officeart/2008/layout/VerticalCurvedList"/>
    <dgm:cxn modelId="{D93833C5-7744-4B27-8031-92C5AA8DB9EC}" type="presParOf" srcId="{64B1D748-CBC9-49B6-A58F-8FB0D4455432}" destId="{A2C46927-1329-4337-BE59-3B1441ECCE59}" srcOrd="1" destOrd="0" presId="urn:microsoft.com/office/officeart/2008/layout/VerticalCurvedList"/>
    <dgm:cxn modelId="{1D83789A-E439-47C2-8F86-2EB2292EB186}" type="presParOf" srcId="{64B1D748-CBC9-49B6-A58F-8FB0D4455432}" destId="{B7F0DD90-5CFA-4153-BBD6-DE84B10E3E1C}" srcOrd="2" destOrd="0" presId="urn:microsoft.com/office/officeart/2008/layout/VerticalCurvedList"/>
    <dgm:cxn modelId="{C1D81580-A2CC-4EE8-95EB-9EE87B4DBD77}" type="presParOf" srcId="{64B1D748-CBC9-49B6-A58F-8FB0D4455432}" destId="{0D8AB66D-B7F8-4A2E-A329-68C6D89BFE2F}" srcOrd="3" destOrd="0" presId="urn:microsoft.com/office/officeart/2008/layout/VerticalCurvedList"/>
    <dgm:cxn modelId="{D4659657-E3EF-457B-910C-1ECF2F83997E}" type="presParOf" srcId="{B1A5C06C-F436-4A46-99DF-393C18BF4F43}" destId="{729562DE-1421-4814-B1A2-352C933F887C}" srcOrd="1" destOrd="0" presId="urn:microsoft.com/office/officeart/2008/layout/VerticalCurvedList"/>
    <dgm:cxn modelId="{22CA7C58-6298-41F9-950E-FEBA23751226}" type="presParOf" srcId="{B1A5C06C-F436-4A46-99DF-393C18BF4F43}" destId="{EE13A66B-0950-466D-8712-8E199F6D8161}" srcOrd="2" destOrd="0" presId="urn:microsoft.com/office/officeart/2008/layout/VerticalCurvedList"/>
    <dgm:cxn modelId="{2847E730-7A1A-4B4B-8F57-67C09FBBE1F3}" type="presParOf" srcId="{EE13A66B-0950-466D-8712-8E199F6D8161}" destId="{E3248572-DF5F-4D95-9143-1B44E9E6C746}" srcOrd="0" destOrd="0" presId="urn:microsoft.com/office/officeart/2008/layout/VerticalCurvedList"/>
    <dgm:cxn modelId="{443CA77C-CDDD-45B0-B5FA-CF7E6DBA3FF6}" type="presParOf" srcId="{B1A5C06C-F436-4A46-99DF-393C18BF4F43}" destId="{AA52390F-53BD-45BF-AADD-63198E01A099}" srcOrd="3" destOrd="0" presId="urn:microsoft.com/office/officeart/2008/layout/VerticalCurvedList"/>
    <dgm:cxn modelId="{93BA93A2-9E97-4FEE-B66A-88653F5FC714}" type="presParOf" srcId="{B1A5C06C-F436-4A46-99DF-393C18BF4F43}" destId="{A8E5A17E-F242-406B-BB69-2B2B4FB5830F}" srcOrd="4" destOrd="0" presId="urn:microsoft.com/office/officeart/2008/layout/VerticalCurvedList"/>
    <dgm:cxn modelId="{ABE6133B-E25F-4914-9D2F-66FF95B185FC}" type="presParOf" srcId="{A8E5A17E-F242-406B-BB69-2B2B4FB5830F}" destId="{21F63B42-143D-418C-9866-762F3AF24C6E}" srcOrd="0" destOrd="0" presId="urn:microsoft.com/office/officeart/2008/layout/VerticalCurvedList"/>
    <dgm:cxn modelId="{AEEC1D85-B029-4E96-9962-343815D0A1C5}" type="presParOf" srcId="{B1A5C06C-F436-4A46-99DF-393C18BF4F43}" destId="{3EBFC6FB-EF70-43C4-9695-04989EA509E9}" srcOrd="5" destOrd="0" presId="urn:microsoft.com/office/officeart/2008/layout/VerticalCurvedList"/>
    <dgm:cxn modelId="{DB1505FF-B6EA-4334-A925-4A528BA20B16}" type="presParOf" srcId="{B1A5C06C-F436-4A46-99DF-393C18BF4F43}" destId="{91C3B937-9DCA-4251-82C1-B41E4925E7CB}" srcOrd="6" destOrd="0" presId="urn:microsoft.com/office/officeart/2008/layout/VerticalCurvedList"/>
    <dgm:cxn modelId="{CB04511E-072D-433E-AEA6-23E4A5AC0F60}" type="presParOf" srcId="{91C3B937-9DCA-4251-82C1-B41E4925E7CB}" destId="{0F1D81C9-98A2-40FF-9BA6-F10A0719ED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46927-1329-4337-BE59-3B1441ECCE59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562DE-1421-4814-B1A2-352C933F887C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项目背景</a:t>
          </a:r>
        </a:p>
      </dsp:txBody>
      <dsp:txXfrm>
        <a:off x="752110" y="541866"/>
        <a:ext cx="7301111" cy="1083733"/>
      </dsp:txXfrm>
    </dsp:sp>
    <dsp:sp modelId="{E3248572-DF5F-4D95-9143-1B44E9E6C746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52390F-53BD-45BF-AADD-63198E01A099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100" kern="1200" dirty="0"/>
            <a:t>VPN/DNS</a:t>
          </a:r>
          <a:r>
            <a:rPr lang="zh-CN" altLang="en-US" sz="5100" kern="1200" dirty="0"/>
            <a:t>拦截</a:t>
          </a:r>
        </a:p>
      </dsp:txBody>
      <dsp:txXfrm>
        <a:off x="1146048" y="2167466"/>
        <a:ext cx="6907174" cy="1083733"/>
      </dsp:txXfrm>
    </dsp:sp>
    <dsp:sp modelId="{21F63B42-143D-418C-9866-762F3AF24C6E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FC6FB-EF70-43C4-9695-04989EA509E9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100" kern="1200" dirty="0"/>
            <a:t>模拟点击</a:t>
          </a:r>
        </a:p>
      </dsp:txBody>
      <dsp:txXfrm>
        <a:off x="752110" y="3793066"/>
        <a:ext cx="7301111" cy="1083733"/>
      </dsp:txXfrm>
    </dsp:sp>
    <dsp:sp modelId="{0F1D81C9-98A2-40FF-9BA6-F10A0719EDD6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F7382-B1F7-4D68-995D-F8373CE65DC0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86D82-40B8-4175-AE33-CCD3B53A52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D9B04-DD9B-4860-5A26-752C608A5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9B652E-73A7-F72B-E1D4-57F6A9FEC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3BEEC4-3EBF-9E30-6C56-1D7577C96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E063CC-37C4-8901-15AE-6BB56AC37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E00E5-48B9-DBC2-13CA-24106B3A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8DF1B-ADC6-FC7F-C21C-A5AA0FF3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F348FD-CE97-CD4F-7BE9-E37471F59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6F275-B345-5A29-E8E5-48AA5018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9384FC-5579-2204-F80A-BA34885F4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29365A-0B16-782F-B5F8-759A59C0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8366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602207-9F40-A115-C112-745CD6453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A7D5C4-684F-2195-FEA8-9E4457D37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F5D2D-FB9B-CCCE-560D-925844D77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43E69-F84D-6EA4-01D0-99CAFC79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8756F-5448-B039-CBBF-E00E048C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1785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641F6-061B-0213-E032-2186D56A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8EE1EA-698A-074E-EF5A-A18F9C8E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AF4C76-C2F0-6D16-FEB7-66B8CA43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27ED4E-43EA-9EA3-D0FF-4F162969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32F05-1762-80C9-2437-1285DCE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1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AD7BE6-3CEC-5079-1E73-EB1F63DC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5CC674-4AAE-AA73-C2A3-53401093D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5415A-D9B6-4CB6-B3FE-55B577704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3C90E-5C6A-4A5F-19E2-8B108CD3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4DADB-2B93-295A-D23C-D5521298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7325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65924-A966-E13E-18A0-07D10E04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95481-C6F2-325A-14F7-59C9CC81E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6F6172-7276-0550-EB78-218D920D1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2BBD9-D221-2358-E219-AAB02EC4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FDAF8E-1DE3-6002-BD0F-F76AE3EE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61B8AB-554C-3549-D16B-5687E29A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EBD88-A43A-47CB-23CF-55F69B53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640EB-A243-90F1-9A5F-851F8D5EC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5D1BF7-1C60-68AD-298B-F3ABDD3C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FAAA86-AD7E-25CF-DE64-4BC9A8E02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6EA2E99-5E19-9020-A9D3-7D7C876A9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7738CD-B8F6-DEB4-A645-B4F1A3BA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D6DB6D-D01E-4552-263D-808A7A16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94AE60-807C-09F2-738C-6F4D0C7C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096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92C11-A294-D809-7F73-758AAD75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CA7946-B67B-DE13-A514-EB86EC9B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6875E-AEA4-42E3-A6DA-2440C2C8329E}" type="datetime1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34602F-84F0-CC6F-0647-5EFFB89E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46D4B1-8F7D-27A5-6D51-0C2A8059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90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C17EC-D373-58C5-5848-0BC9B136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A6D4D1-BC9C-C549-BE25-D8A15067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AB186-2847-3623-CE2D-F0F402BC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7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44F74-29E0-C7E4-B26E-F5A62949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224B2-18B4-118E-6E69-F0A8D9114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71BBCB-D849-1C88-5245-5C83771EB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E56853-58A3-26E8-12F6-66DD9777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ED3BF-91EB-3794-C035-9E32F26B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6D2D18-FD11-E082-19D8-59569580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8302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331C99-F39A-91B9-69A9-4FFFEDFB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516ABF-ABD3-DA77-E3EA-85B99B4F4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A54AFB-EFEE-7D60-A798-4E358B5B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1BD3D5-5AD3-8341-62CF-737E8B76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4464F4-162A-D96A-1872-DC546867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A7A4CF-12FE-E2AD-053E-97A4A5EA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3871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A73E30-7593-9CBD-7A01-6EE2417A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FC4AF-0CDB-B140-8EE6-856D87546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CF22F9-C2AD-A0DD-CD69-581B757F8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0CA9FB-6A23-BA4C-C922-E4DDBD941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2905DE-E341-3439-59CB-5139E5B6C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D1EC8-6F57-41A7-99F1-FEDB2874BA2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3F24AD-3521-1883-234C-0DB6683B1F05}"/>
              </a:ext>
            </a:extLst>
          </p:cNvPr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45D0DF92-5468-0DDD-FC98-333FEF39A0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39005" y="397033"/>
            <a:ext cx="2252995" cy="356370"/>
            <a:chOff x="768" y="1292"/>
            <a:chExt cx="5241" cy="829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A022200-0C2E-9600-D03F-62AEC95F1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1292"/>
              <a:ext cx="1742" cy="829"/>
            </a:xfrm>
            <a:custGeom>
              <a:avLst/>
              <a:gdLst>
                <a:gd name="T0" fmla="*/ 1742 w 1742"/>
                <a:gd name="T1" fmla="*/ 829 h 829"/>
                <a:gd name="T2" fmla="*/ 851 w 1742"/>
                <a:gd name="T3" fmla="*/ 829 h 829"/>
                <a:gd name="T4" fmla="*/ 851 w 1742"/>
                <a:gd name="T5" fmla="*/ 9 h 829"/>
                <a:gd name="T6" fmla="*/ 751 w 1742"/>
                <a:gd name="T7" fmla="*/ 9 h 829"/>
                <a:gd name="T8" fmla="*/ 751 w 1742"/>
                <a:gd name="T9" fmla="*/ 24 h 829"/>
                <a:gd name="T10" fmla="*/ 724 w 1742"/>
                <a:gd name="T11" fmla="*/ 24 h 829"/>
                <a:gd name="T12" fmla="*/ 724 w 1742"/>
                <a:gd name="T13" fmla="*/ 9 h 829"/>
                <a:gd name="T14" fmla="*/ 258 w 1742"/>
                <a:gd name="T15" fmla="*/ 9 h 829"/>
                <a:gd name="T16" fmla="*/ 258 w 1742"/>
                <a:gd name="T17" fmla="*/ 24 h 829"/>
                <a:gd name="T18" fmla="*/ 231 w 1742"/>
                <a:gd name="T19" fmla="*/ 24 h 829"/>
                <a:gd name="T20" fmla="*/ 231 w 1742"/>
                <a:gd name="T21" fmla="*/ 9 h 829"/>
                <a:gd name="T22" fmla="*/ 132 w 1742"/>
                <a:gd name="T23" fmla="*/ 9 h 829"/>
                <a:gd name="T24" fmla="*/ 132 w 1742"/>
                <a:gd name="T25" fmla="*/ 829 h 829"/>
                <a:gd name="T26" fmla="*/ 0 w 1742"/>
                <a:gd name="T27" fmla="*/ 829 h 829"/>
                <a:gd name="T28" fmla="*/ 0 w 1742"/>
                <a:gd name="T29" fmla="*/ 820 h 829"/>
                <a:gd name="T30" fmla="*/ 123 w 1742"/>
                <a:gd name="T31" fmla="*/ 820 h 829"/>
                <a:gd name="T32" fmla="*/ 123 w 1742"/>
                <a:gd name="T33" fmla="*/ 0 h 829"/>
                <a:gd name="T34" fmla="*/ 239 w 1742"/>
                <a:gd name="T35" fmla="*/ 0 h 829"/>
                <a:gd name="T36" fmla="*/ 239 w 1742"/>
                <a:gd name="T37" fmla="*/ 14 h 829"/>
                <a:gd name="T38" fmla="*/ 250 w 1742"/>
                <a:gd name="T39" fmla="*/ 14 h 829"/>
                <a:gd name="T40" fmla="*/ 250 w 1742"/>
                <a:gd name="T41" fmla="*/ 0 h 829"/>
                <a:gd name="T42" fmla="*/ 732 w 1742"/>
                <a:gd name="T43" fmla="*/ 0 h 829"/>
                <a:gd name="T44" fmla="*/ 732 w 1742"/>
                <a:gd name="T45" fmla="*/ 14 h 829"/>
                <a:gd name="T46" fmla="*/ 743 w 1742"/>
                <a:gd name="T47" fmla="*/ 14 h 829"/>
                <a:gd name="T48" fmla="*/ 743 w 1742"/>
                <a:gd name="T49" fmla="*/ 0 h 829"/>
                <a:gd name="T50" fmla="*/ 861 w 1742"/>
                <a:gd name="T51" fmla="*/ 0 h 829"/>
                <a:gd name="T52" fmla="*/ 861 w 1742"/>
                <a:gd name="T53" fmla="*/ 820 h 829"/>
                <a:gd name="T54" fmla="*/ 1742 w 1742"/>
                <a:gd name="T55" fmla="*/ 820 h 829"/>
                <a:gd name="T56" fmla="*/ 1742 w 1742"/>
                <a:gd name="T57" fmla="*/ 829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42" h="829">
                  <a:moveTo>
                    <a:pt x="1742" y="829"/>
                  </a:moveTo>
                  <a:lnTo>
                    <a:pt x="851" y="829"/>
                  </a:lnTo>
                  <a:lnTo>
                    <a:pt x="851" y="9"/>
                  </a:lnTo>
                  <a:lnTo>
                    <a:pt x="751" y="9"/>
                  </a:lnTo>
                  <a:lnTo>
                    <a:pt x="751" y="24"/>
                  </a:lnTo>
                  <a:lnTo>
                    <a:pt x="724" y="24"/>
                  </a:lnTo>
                  <a:lnTo>
                    <a:pt x="724" y="9"/>
                  </a:lnTo>
                  <a:lnTo>
                    <a:pt x="258" y="9"/>
                  </a:lnTo>
                  <a:lnTo>
                    <a:pt x="258" y="24"/>
                  </a:lnTo>
                  <a:lnTo>
                    <a:pt x="231" y="24"/>
                  </a:lnTo>
                  <a:lnTo>
                    <a:pt x="231" y="9"/>
                  </a:lnTo>
                  <a:lnTo>
                    <a:pt x="132" y="9"/>
                  </a:lnTo>
                  <a:lnTo>
                    <a:pt x="132" y="829"/>
                  </a:lnTo>
                  <a:lnTo>
                    <a:pt x="0" y="829"/>
                  </a:lnTo>
                  <a:lnTo>
                    <a:pt x="0" y="820"/>
                  </a:lnTo>
                  <a:lnTo>
                    <a:pt x="123" y="820"/>
                  </a:lnTo>
                  <a:lnTo>
                    <a:pt x="123" y="0"/>
                  </a:lnTo>
                  <a:lnTo>
                    <a:pt x="239" y="0"/>
                  </a:lnTo>
                  <a:lnTo>
                    <a:pt x="239" y="14"/>
                  </a:lnTo>
                  <a:lnTo>
                    <a:pt x="250" y="14"/>
                  </a:lnTo>
                  <a:lnTo>
                    <a:pt x="250" y="0"/>
                  </a:lnTo>
                  <a:lnTo>
                    <a:pt x="732" y="0"/>
                  </a:lnTo>
                  <a:lnTo>
                    <a:pt x="732" y="14"/>
                  </a:lnTo>
                  <a:lnTo>
                    <a:pt x="743" y="14"/>
                  </a:lnTo>
                  <a:lnTo>
                    <a:pt x="743" y="0"/>
                  </a:lnTo>
                  <a:lnTo>
                    <a:pt x="861" y="0"/>
                  </a:lnTo>
                  <a:lnTo>
                    <a:pt x="861" y="820"/>
                  </a:lnTo>
                  <a:lnTo>
                    <a:pt x="1742" y="820"/>
                  </a:lnTo>
                  <a:lnTo>
                    <a:pt x="1742" y="829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21614A-6235-2EF6-D8E9-EC41FDAD0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1471"/>
              <a:ext cx="482" cy="646"/>
            </a:xfrm>
            <a:custGeom>
              <a:avLst/>
              <a:gdLst>
                <a:gd name="T0" fmla="*/ 482 w 482"/>
                <a:gd name="T1" fmla="*/ 646 h 646"/>
                <a:gd name="T2" fmla="*/ 474 w 482"/>
                <a:gd name="T3" fmla="*/ 646 h 646"/>
                <a:gd name="T4" fmla="*/ 474 w 482"/>
                <a:gd name="T5" fmla="*/ 112 h 646"/>
                <a:gd name="T6" fmla="*/ 433 w 482"/>
                <a:gd name="T7" fmla="*/ 112 h 646"/>
                <a:gd name="T8" fmla="*/ 433 w 482"/>
                <a:gd name="T9" fmla="*/ 79 h 646"/>
                <a:gd name="T10" fmla="*/ 364 w 482"/>
                <a:gd name="T11" fmla="*/ 38 h 646"/>
                <a:gd name="T12" fmla="*/ 320 w 482"/>
                <a:gd name="T13" fmla="*/ 38 h 646"/>
                <a:gd name="T14" fmla="*/ 320 w 482"/>
                <a:gd name="T15" fmla="*/ 9 h 646"/>
                <a:gd name="T16" fmla="*/ 164 w 482"/>
                <a:gd name="T17" fmla="*/ 9 h 646"/>
                <a:gd name="T18" fmla="*/ 164 w 482"/>
                <a:gd name="T19" fmla="*/ 38 h 646"/>
                <a:gd name="T20" fmla="*/ 120 w 482"/>
                <a:gd name="T21" fmla="*/ 38 h 646"/>
                <a:gd name="T22" fmla="*/ 49 w 482"/>
                <a:gd name="T23" fmla="*/ 79 h 646"/>
                <a:gd name="T24" fmla="*/ 49 w 482"/>
                <a:gd name="T25" fmla="*/ 112 h 646"/>
                <a:gd name="T26" fmla="*/ 8 w 482"/>
                <a:gd name="T27" fmla="*/ 112 h 646"/>
                <a:gd name="T28" fmla="*/ 8 w 482"/>
                <a:gd name="T29" fmla="*/ 646 h 646"/>
                <a:gd name="T30" fmla="*/ 0 w 482"/>
                <a:gd name="T31" fmla="*/ 646 h 646"/>
                <a:gd name="T32" fmla="*/ 0 w 482"/>
                <a:gd name="T33" fmla="*/ 102 h 646"/>
                <a:gd name="T34" fmla="*/ 41 w 482"/>
                <a:gd name="T35" fmla="*/ 102 h 646"/>
                <a:gd name="T36" fmla="*/ 41 w 482"/>
                <a:gd name="T37" fmla="*/ 74 h 646"/>
                <a:gd name="T38" fmla="*/ 116 w 482"/>
                <a:gd name="T39" fmla="*/ 29 h 646"/>
                <a:gd name="T40" fmla="*/ 154 w 482"/>
                <a:gd name="T41" fmla="*/ 29 h 646"/>
                <a:gd name="T42" fmla="*/ 154 w 482"/>
                <a:gd name="T43" fmla="*/ 0 h 646"/>
                <a:gd name="T44" fmla="*/ 328 w 482"/>
                <a:gd name="T45" fmla="*/ 0 h 646"/>
                <a:gd name="T46" fmla="*/ 328 w 482"/>
                <a:gd name="T47" fmla="*/ 29 h 646"/>
                <a:gd name="T48" fmla="*/ 366 w 482"/>
                <a:gd name="T49" fmla="*/ 29 h 646"/>
                <a:gd name="T50" fmla="*/ 441 w 482"/>
                <a:gd name="T51" fmla="*/ 74 h 646"/>
                <a:gd name="T52" fmla="*/ 441 w 482"/>
                <a:gd name="T53" fmla="*/ 102 h 646"/>
                <a:gd name="T54" fmla="*/ 482 w 482"/>
                <a:gd name="T55" fmla="*/ 102 h 646"/>
                <a:gd name="T56" fmla="*/ 482 w 482"/>
                <a:gd name="T5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2" h="646">
                  <a:moveTo>
                    <a:pt x="482" y="646"/>
                  </a:moveTo>
                  <a:lnTo>
                    <a:pt x="474" y="646"/>
                  </a:lnTo>
                  <a:lnTo>
                    <a:pt x="474" y="112"/>
                  </a:lnTo>
                  <a:lnTo>
                    <a:pt x="433" y="112"/>
                  </a:lnTo>
                  <a:lnTo>
                    <a:pt x="433" y="79"/>
                  </a:lnTo>
                  <a:lnTo>
                    <a:pt x="364" y="38"/>
                  </a:lnTo>
                  <a:lnTo>
                    <a:pt x="320" y="38"/>
                  </a:lnTo>
                  <a:lnTo>
                    <a:pt x="320" y="9"/>
                  </a:lnTo>
                  <a:lnTo>
                    <a:pt x="164" y="9"/>
                  </a:lnTo>
                  <a:lnTo>
                    <a:pt x="164" y="38"/>
                  </a:lnTo>
                  <a:lnTo>
                    <a:pt x="120" y="38"/>
                  </a:lnTo>
                  <a:lnTo>
                    <a:pt x="49" y="79"/>
                  </a:lnTo>
                  <a:lnTo>
                    <a:pt x="49" y="112"/>
                  </a:lnTo>
                  <a:lnTo>
                    <a:pt x="8" y="112"/>
                  </a:lnTo>
                  <a:lnTo>
                    <a:pt x="8" y="646"/>
                  </a:lnTo>
                  <a:lnTo>
                    <a:pt x="0" y="646"/>
                  </a:lnTo>
                  <a:lnTo>
                    <a:pt x="0" y="102"/>
                  </a:lnTo>
                  <a:lnTo>
                    <a:pt x="41" y="102"/>
                  </a:lnTo>
                  <a:lnTo>
                    <a:pt x="41" y="74"/>
                  </a:lnTo>
                  <a:lnTo>
                    <a:pt x="116" y="29"/>
                  </a:lnTo>
                  <a:lnTo>
                    <a:pt x="154" y="29"/>
                  </a:lnTo>
                  <a:lnTo>
                    <a:pt x="154" y="0"/>
                  </a:lnTo>
                  <a:lnTo>
                    <a:pt x="328" y="0"/>
                  </a:lnTo>
                  <a:lnTo>
                    <a:pt x="328" y="29"/>
                  </a:lnTo>
                  <a:lnTo>
                    <a:pt x="366" y="29"/>
                  </a:lnTo>
                  <a:lnTo>
                    <a:pt x="441" y="74"/>
                  </a:lnTo>
                  <a:lnTo>
                    <a:pt x="441" y="102"/>
                  </a:lnTo>
                  <a:lnTo>
                    <a:pt x="482" y="102"/>
                  </a:lnTo>
                  <a:lnTo>
                    <a:pt x="482" y="646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3FFCFEC-6CBB-F59A-0DE9-B8CF38AA8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" y="1614"/>
              <a:ext cx="2016" cy="507"/>
            </a:xfrm>
            <a:custGeom>
              <a:avLst/>
              <a:gdLst>
                <a:gd name="T0" fmla="*/ 1125 w 1178"/>
                <a:gd name="T1" fmla="*/ 294 h 294"/>
                <a:gd name="T2" fmla="*/ 1072 w 1178"/>
                <a:gd name="T3" fmla="*/ 231 h 294"/>
                <a:gd name="T4" fmla="*/ 959 w 1178"/>
                <a:gd name="T5" fmla="*/ 111 h 294"/>
                <a:gd name="T6" fmla="*/ 710 w 1178"/>
                <a:gd name="T7" fmla="*/ 53 h 294"/>
                <a:gd name="T8" fmla="*/ 647 w 1178"/>
                <a:gd name="T9" fmla="*/ 53 h 294"/>
                <a:gd name="T10" fmla="*/ 397 w 1178"/>
                <a:gd name="T11" fmla="*/ 111 h 294"/>
                <a:gd name="T12" fmla="*/ 284 w 1178"/>
                <a:gd name="T13" fmla="*/ 231 h 294"/>
                <a:gd name="T14" fmla="*/ 232 w 1178"/>
                <a:gd name="T15" fmla="*/ 294 h 294"/>
                <a:gd name="T16" fmla="*/ 0 w 1178"/>
                <a:gd name="T17" fmla="*/ 289 h 294"/>
                <a:gd name="T18" fmla="*/ 280 w 1178"/>
                <a:gd name="T19" fmla="*/ 227 h 294"/>
                <a:gd name="T20" fmla="*/ 394 w 1178"/>
                <a:gd name="T21" fmla="*/ 107 h 294"/>
                <a:gd name="T22" fmla="*/ 652 w 1178"/>
                <a:gd name="T23" fmla="*/ 51 h 294"/>
                <a:gd name="T24" fmla="*/ 705 w 1178"/>
                <a:gd name="T25" fmla="*/ 51 h 294"/>
                <a:gd name="T26" fmla="*/ 963 w 1178"/>
                <a:gd name="T27" fmla="*/ 107 h 294"/>
                <a:gd name="T28" fmla="*/ 1076 w 1178"/>
                <a:gd name="T29" fmla="*/ 227 h 294"/>
                <a:gd name="T30" fmla="*/ 1178 w 1178"/>
                <a:gd name="T31" fmla="*/ 289 h 294"/>
                <a:gd name="T32" fmla="*/ 1079 w 1178"/>
                <a:gd name="T33" fmla="*/ 294 h 294"/>
                <a:gd name="T34" fmla="*/ 1077 w 1178"/>
                <a:gd name="T35" fmla="*/ 293 h 294"/>
                <a:gd name="T36" fmla="*/ 1014 w 1178"/>
                <a:gd name="T37" fmla="*/ 214 h 294"/>
                <a:gd name="T38" fmla="*/ 838 w 1178"/>
                <a:gd name="T39" fmla="*/ 54 h 294"/>
                <a:gd name="T40" fmla="*/ 715 w 1178"/>
                <a:gd name="T41" fmla="*/ 94 h 294"/>
                <a:gd name="T42" fmla="*/ 690 w 1178"/>
                <a:gd name="T43" fmla="*/ 292 h 294"/>
                <a:gd name="T44" fmla="*/ 685 w 1178"/>
                <a:gd name="T45" fmla="*/ 283 h 294"/>
                <a:gd name="T46" fmla="*/ 760 w 1178"/>
                <a:gd name="T47" fmla="*/ 34 h 294"/>
                <a:gd name="T48" fmla="*/ 1000 w 1178"/>
                <a:gd name="T49" fmla="*/ 190 h 294"/>
                <a:gd name="T50" fmla="*/ 1057 w 1178"/>
                <a:gd name="T51" fmla="*/ 257 h 294"/>
                <a:gd name="T52" fmla="*/ 1081 w 1178"/>
                <a:gd name="T53" fmla="*/ 294 h 294"/>
                <a:gd name="T54" fmla="*/ 277 w 1178"/>
                <a:gd name="T55" fmla="*/ 294 h 294"/>
                <a:gd name="T56" fmla="*/ 300 w 1178"/>
                <a:gd name="T57" fmla="*/ 257 h 294"/>
                <a:gd name="T58" fmla="*/ 356 w 1178"/>
                <a:gd name="T59" fmla="*/ 190 h 294"/>
                <a:gd name="T60" fmla="*/ 597 w 1178"/>
                <a:gd name="T61" fmla="*/ 34 h 294"/>
                <a:gd name="T62" fmla="*/ 672 w 1178"/>
                <a:gd name="T63" fmla="*/ 283 h 294"/>
                <a:gd name="T64" fmla="*/ 666 w 1178"/>
                <a:gd name="T65" fmla="*/ 292 h 294"/>
                <a:gd name="T66" fmla="*/ 641 w 1178"/>
                <a:gd name="T67" fmla="*/ 94 h 294"/>
                <a:gd name="T68" fmla="*/ 519 w 1178"/>
                <a:gd name="T69" fmla="*/ 54 h 294"/>
                <a:gd name="T70" fmla="*/ 342 w 1178"/>
                <a:gd name="T71" fmla="*/ 214 h 294"/>
                <a:gd name="T72" fmla="*/ 280 w 1178"/>
                <a:gd name="T73" fmla="*/ 293 h 294"/>
                <a:gd name="T74" fmla="*/ 277 w 1178"/>
                <a:gd name="T75" fmla="*/ 292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" h="294">
                  <a:moveTo>
                    <a:pt x="1178" y="294"/>
                  </a:moveTo>
                  <a:cubicBezTo>
                    <a:pt x="1125" y="294"/>
                    <a:pt x="1125" y="294"/>
                    <a:pt x="1125" y="294"/>
                  </a:cubicBezTo>
                  <a:cubicBezTo>
                    <a:pt x="1124" y="293"/>
                    <a:pt x="1124" y="293"/>
                    <a:pt x="1124" y="293"/>
                  </a:cubicBezTo>
                  <a:cubicBezTo>
                    <a:pt x="1124" y="293"/>
                    <a:pt x="1082" y="242"/>
                    <a:pt x="1072" y="231"/>
                  </a:cubicBezTo>
                  <a:cubicBezTo>
                    <a:pt x="1068" y="226"/>
                    <a:pt x="1068" y="226"/>
                    <a:pt x="1068" y="226"/>
                  </a:cubicBezTo>
                  <a:cubicBezTo>
                    <a:pt x="1034" y="186"/>
                    <a:pt x="1000" y="145"/>
                    <a:pt x="959" y="111"/>
                  </a:cubicBezTo>
                  <a:cubicBezTo>
                    <a:pt x="918" y="76"/>
                    <a:pt x="877" y="43"/>
                    <a:pt x="833" y="28"/>
                  </a:cubicBezTo>
                  <a:cubicBezTo>
                    <a:pt x="769" y="6"/>
                    <a:pt x="728" y="14"/>
                    <a:pt x="710" y="53"/>
                  </a:cubicBezTo>
                  <a:cubicBezTo>
                    <a:pt x="705" y="63"/>
                    <a:pt x="683" y="64"/>
                    <a:pt x="678" y="64"/>
                  </a:cubicBezTo>
                  <a:cubicBezTo>
                    <a:pt x="674" y="64"/>
                    <a:pt x="652" y="63"/>
                    <a:pt x="647" y="53"/>
                  </a:cubicBezTo>
                  <a:cubicBezTo>
                    <a:pt x="629" y="14"/>
                    <a:pt x="587" y="6"/>
                    <a:pt x="524" y="28"/>
                  </a:cubicBezTo>
                  <a:cubicBezTo>
                    <a:pt x="479" y="43"/>
                    <a:pt x="439" y="76"/>
                    <a:pt x="397" y="111"/>
                  </a:cubicBezTo>
                  <a:cubicBezTo>
                    <a:pt x="357" y="145"/>
                    <a:pt x="322" y="186"/>
                    <a:pt x="289" y="226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75" y="242"/>
                    <a:pt x="233" y="293"/>
                    <a:pt x="232" y="293"/>
                  </a:cubicBezTo>
                  <a:cubicBezTo>
                    <a:pt x="232" y="294"/>
                    <a:pt x="232" y="294"/>
                    <a:pt x="232" y="294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35" y="282"/>
                    <a:pt x="271" y="238"/>
                    <a:pt x="280" y="227"/>
                  </a:cubicBezTo>
                  <a:cubicBezTo>
                    <a:pt x="285" y="222"/>
                    <a:pt x="285" y="222"/>
                    <a:pt x="285" y="222"/>
                  </a:cubicBezTo>
                  <a:cubicBezTo>
                    <a:pt x="318" y="183"/>
                    <a:pt x="353" y="141"/>
                    <a:pt x="394" y="107"/>
                  </a:cubicBezTo>
                  <a:cubicBezTo>
                    <a:pt x="436" y="72"/>
                    <a:pt x="477" y="39"/>
                    <a:pt x="522" y="23"/>
                  </a:cubicBezTo>
                  <a:cubicBezTo>
                    <a:pt x="589" y="0"/>
                    <a:pt x="632" y="9"/>
                    <a:pt x="652" y="51"/>
                  </a:cubicBezTo>
                  <a:cubicBezTo>
                    <a:pt x="654" y="56"/>
                    <a:pt x="667" y="58"/>
                    <a:pt x="678" y="58"/>
                  </a:cubicBezTo>
                  <a:cubicBezTo>
                    <a:pt x="690" y="58"/>
                    <a:pt x="703" y="56"/>
                    <a:pt x="705" y="51"/>
                  </a:cubicBezTo>
                  <a:cubicBezTo>
                    <a:pt x="724" y="9"/>
                    <a:pt x="768" y="0"/>
                    <a:pt x="834" y="23"/>
                  </a:cubicBezTo>
                  <a:cubicBezTo>
                    <a:pt x="880" y="39"/>
                    <a:pt x="921" y="72"/>
                    <a:pt x="963" y="107"/>
                  </a:cubicBezTo>
                  <a:cubicBezTo>
                    <a:pt x="1003" y="141"/>
                    <a:pt x="1038" y="183"/>
                    <a:pt x="1072" y="222"/>
                  </a:cubicBezTo>
                  <a:cubicBezTo>
                    <a:pt x="1076" y="227"/>
                    <a:pt x="1076" y="227"/>
                    <a:pt x="1076" y="227"/>
                  </a:cubicBezTo>
                  <a:cubicBezTo>
                    <a:pt x="1085" y="238"/>
                    <a:pt x="1122" y="282"/>
                    <a:pt x="1128" y="289"/>
                  </a:cubicBezTo>
                  <a:cubicBezTo>
                    <a:pt x="1178" y="289"/>
                    <a:pt x="1178" y="289"/>
                    <a:pt x="1178" y="289"/>
                  </a:cubicBezTo>
                  <a:lnTo>
                    <a:pt x="1178" y="294"/>
                  </a:lnTo>
                  <a:close/>
                  <a:moveTo>
                    <a:pt x="1079" y="294"/>
                  </a:moveTo>
                  <a:cubicBezTo>
                    <a:pt x="1079" y="292"/>
                    <a:pt x="1079" y="292"/>
                    <a:pt x="1079" y="292"/>
                  </a:cubicBezTo>
                  <a:cubicBezTo>
                    <a:pt x="1077" y="293"/>
                    <a:pt x="1077" y="293"/>
                    <a:pt x="1077" y="293"/>
                  </a:cubicBezTo>
                  <a:cubicBezTo>
                    <a:pt x="1076" y="290"/>
                    <a:pt x="1055" y="263"/>
                    <a:pt x="1053" y="260"/>
                  </a:cubicBezTo>
                  <a:cubicBezTo>
                    <a:pt x="1039" y="243"/>
                    <a:pt x="1026" y="228"/>
                    <a:pt x="1014" y="214"/>
                  </a:cubicBezTo>
                  <a:cubicBezTo>
                    <a:pt x="1008" y="208"/>
                    <a:pt x="1002" y="201"/>
                    <a:pt x="996" y="194"/>
                  </a:cubicBezTo>
                  <a:cubicBezTo>
                    <a:pt x="950" y="140"/>
                    <a:pt x="902" y="84"/>
                    <a:pt x="838" y="54"/>
                  </a:cubicBezTo>
                  <a:cubicBezTo>
                    <a:pt x="814" y="44"/>
                    <a:pt x="786" y="33"/>
                    <a:pt x="761" y="40"/>
                  </a:cubicBezTo>
                  <a:cubicBezTo>
                    <a:pt x="736" y="46"/>
                    <a:pt x="723" y="73"/>
                    <a:pt x="715" y="94"/>
                  </a:cubicBezTo>
                  <a:cubicBezTo>
                    <a:pt x="695" y="156"/>
                    <a:pt x="693" y="218"/>
                    <a:pt x="690" y="283"/>
                  </a:cubicBezTo>
                  <a:cubicBezTo>
                    <a:pt x="690" y="292"/>
                    <a:pt x="690" y="292"/>
                    <a:pt x="690" y="292"/>
                  </a:cubicBezTo>
                  <a:cubicBezTo>
                    <a:pt x="685" y="291"/>
                    <a:pt x="685" y="291"/>
                    <a:pt x="685" y="291"/>
                  </a:cubicBezTo>
                  <a:cubicBezTo>
                    <a:pt x="685" y="283"/>
                    <a:pt x="685" y="283"/>
                    <a:pt x="685" y="283"/>
                  </a:cubicBezTo>
                  <a:cubicBezTo>
                    <a:pt x="687" y="217"/>
                    <a:pt x="689" y="155"/>
                    <a:pt x="710" y="92"/>
                  </a:cubicBezTo>
                  <a:cubicBezTo>
                    <a:pt x="718" y="70"/>
                    <a:pt x="733" y="42"/>
                    <a:pt x="760" y="34"/>
                  </a:cubicBezTo>
                  <a:cubicBezTo>
                    <a:pt x="787" y="28"/>
                    <a:pt x="815" y="38"/>
                    <a:pt x="840" y="50"/>
                  </a:cubicBezTo>
                  <a:cubicBezTo>
                    <a:pt x="905" y="80"/>
                    <a:pt x="954" y="136"/>
                    <a:pt x="1000" y="190"/>
                  </a:cubicBezTo>
                  <a:cubicBezTo>
                    <a:pt x="1006" y="197"/>
                    <a:pt x="1012" y="204"/>
                    <a:pt x="1018" y="211"/>
                  </a:cubicBezTo>
                  <a:cubicBezTo>
                    <a:pt x="1030" y="225"/>
                    <a:pt x="1043" y="240"/>
                    <a:pt x="1057" y="257"/>
                  </a:cubicBezTo>
                  <a:cubicBezTo>
                    <a:pt x="1069" y="272"/>
                    <a:pt x="1083" y="290"/>
                    <a:pt x="1082" y="293"/>
                  </a:cubicBezTo>
                  <a:cubicBezTo>
                    <a:pt x="1081" y="294"/>
                    <a:pt x="1081" y="294"/>
                    <a:pt x="1081" y="294"/>
                  </a:cubicBezTo>
                  <a:lnTo>
                    <a:pt x="1079" y="294"/>
                  </a:lnTo>
                  <a:close/>
                  <a:moveTo>
                    <a:pt x="277" y="294"/>
                  </a:moveTo>
                  <a:cubicBezTo>
                    <a:pt x="275" y="293"/>
                    <a:pt x="275" y="293"/>
                    <a:pt x="275" y="293"/>
                  </a:cubicBezTo>
                  <a:cubicBezTo>
                    <a:pt x="274" y="290"/>
                    <a:pt x="292" y="267"/>
                    <a:pt x="300" y="257"/>
                  </a:cubicBezTo>
                  <a:cubicBezTo>
                    <a:pt x="314" y="240"/>
                    <a:pt x="326" y="225"/>
                    <a:pt x="338" y="211"/>
                  </a:cubicBezTo>
                  <a:cubicBezTo>
                    <a:pt x="344" y="204"/>
                    <a:pt x="350" y="197"/>
                    <a:pt x="356" y="190"/>
                  </a:cubicBezTo>
                  <a:cubicBezTo>
                    <a:pt x="403" y="136"/>
                    <a:pt x="451" y="80"/>
                    <a:pt x="517" y="50"/>
                  </a:cubicBezTo>
                  <a:cubicBezTo>
                    <a:pt x="541" y="38"/>
                    <a:pt x="570" y="28"/>
                    <a:pt x="597" y="34"/>
                  </a:cubicBezTo>
                  <a:cubicBezTo>
                    <a:pt x="624" y="42"/>
                    <a:pt x="639" y="70"/>
                    <a:pt x="646" y="92"/>
                  </a:cubicBezTo>
                  <a:cubicBezTo>
                    <a:pt x="667" y="155"/>
                    <a:pt x="669" y="217"/>
                    <a:pt x="672" y="283"/>
                  </a:cubicBezTo>
                  <a:cubicBezTo>
                    <a:pt x="672" y="291"/>
                    <a:pt x="672" y="291"/>
                    <a:pt x="672" y="291"/>
                  </a:cubicBezTo>
                  <a:cubicBezTo>
                    <a:pt x="666" y="292"/>
                    <a:pt x="666" y="292"/>
                    <a:pt x="666" y="292"/>
                  </a:cubicBezTo>
                  <a:cubicBezTo>
                    <a:pt x="666" y="283"/>
                    <a:pt x="666" y="283"/>
                    <a:pt x="666" y="283"/>
                  </a:cubicBezTo>
                  <a:cubicBezTo>
                    <a:pt x="664" y="218"/>
                    <a:pt x="662" y="156"/>
                    <a:pt x="641" y="94"/>
                  </a:cubicBezTo>
                  <a:cubicBezTo>
                    <a:pt x="634" y="73"/>
                    <a:pt x="620" y="46"/>
                    <a:pt x="595" y="40"/>
                  </a:cubicBezTo>
                  <a:cubicBezTo>
                    <a:pt x="570" y="33"/>
                    <a:pt x="543" y="44"/>
                    <a:pt x="519" y="54"/>
                  </a:cubicBezTo>
                  <a:cubicBezTo>
                    <a:pt x="455" y="84"/>
                    <a:pt x="407" y="140"/>
                    <a:pt x="360" y="194"/>
                  </a:cubicBezTo>
                  <a:cubicBezTo>
                    <a:pt x="354" y="201"/>
                    <a:pt x="348" y="208"/>
                    <a:pt x="342" y="214"/>
                  </a:cubicBezTo>
                  <a:cubicBezTo>
                    <a:pt x="330" y="228"/>
                    <a:pt x="318" y="243"/>
                    <a:pt x="304" y="260"/>
                  </a:cubicBezTo>
                  <a:cubicBezTo>
                    <a:pt x="302" y="263"/>
                    <a:pt x="281" y="290"/>
                    <a:pt x="280" y="293"/>
                  </a:cubicBezTo>
                  <a:cubicBezTo>
                    <a:pt x="278" y="291"/>
                    <a:pt x="278" y="291"/>
                    <a:pt x="278" y="291"/>
                  </a:cubicBezTo>
                  <a:cubicBezTo>
                    <a:pt x="277" y="292"/>
                    <a:pt x="277" y="292"/>
                    <a:pt x="277" y="292"/>
                  </a:cubicBezTo>
                  <a:lnTo>
                    <a:pt x="277" y="294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5CFE443-930B-3D11-7275-EAA1E287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893"/>
              <a:ext cx="1027" cy="228"/>
            </a:xfrm>
            <a:custGeom>
              <a:avLst/>
              <a:gdLst>
                <a:gd name="T0" fmla="*/ 1027 w 1027"/>
                <a:gd name="T1" fmla="*/ 228 h 228"/>
                <a:gd name="T2" fmla="*/ 879 w 1027"/>
                <a:gd name="T3" fmla="*/ 228 h 228"/>
                <a:gd name="T4" fmla="*/ 879 w 1027"/>
                <a:gd name="T5" fmla="*/ 11 h 228"/>
                <a:gd name="T6" fmla="*/ 67 w 1027"/>
                <a:gd name="T7" fmla="*/ 11 h 228"/>
                <a:gd name="T8" fmla="*/ 67 w 1027"/>
                <a:gd name="T9" fmla="*/ 228 h 228"/>
                <a:gd name="T10" fmla="*/ 0 w 1027"/>
                <a:gd name="T11" fmla="*/ 228 h 228"/>
                <a:gd name="T12" fmla="*/ 0 w 1027"/>
                <a:gd name="T13" fmla="*/ 219 h 228"/>
                <a:gd name="T14" fmla="*/ 57 w 1027"/>
                <a:gd name="T15" fmla="*/ 219 h 228"/>
                <a:gd name="T16" fmla="*/ 57 w 1027"/>
                <a:gd name="T17" fmla="*/ 0 h 228"/>
                <a:gd name="T18" fmla="*/ 887 w 1027"/>
                <a:gd name="T19" fmla="*/ 0 h 228"/>
                <a:gd name="T20" fmla="*/ 887 w 1027"/>
                <a:gd name="T21" fmla="*/ 219 h 228"/>
                <a:gd name="T22" fmla="*/ 1027 w 1027"/>
                <a:gd name="T23" fmla="*/ 219 h 228"/>
                <a:gd name="T24" fmla="*/ 1027 w 1027"/>
                <a:gd name="T2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7" h="228">
                  <a:moveTo>
                    <a:pt x="1027" y="228"/>
                  </a:moveTo>
                  <a:lnTo>
                    <a:pt x="879" y="228"/>
                  </a:lnTo>
                  <a:lnTo>
                    <a:pt x="879" y="11"/>
                  </a:lnTo>
                  <a:lnTo>
                    <a:pt x="67" y="11"/>
                  </a:lnTo>
                  <a:lnTo>
                    <a:pt x="67" y="228"/>
                  </a:lnTo>
                  <a:lnTo>
                    <a:pt x="0" y="228"/>
                  </a:lnTo>
                  <a:lnTo>
                    <a:pt x="0" y="219"/>
                  </a:lnTo>
                  <a:lnTo>
                    <a:pt x="57" y="219"/>
                  </a:lnTo>
                  <a:lnTo>
                    <a:pt x="57" y="0"/>
                  </a:lnTo>
                  <a:lnTo>
                    <a:pt x="887" y="0"/>
                  </a:lnTo>
                  <a:lnTo>
                    <a:pt x="887" y="219"/>
                  </a:lnTo>
                  <a:lnTo>
                    <a:pt x="1027" y="219"/>
                  </a:lnTo>
                  <a:lnTo>
                    <a:pt x="1027" y="228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9271BBA-CB15-A136-F3CD-A31AF008D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48"/>
              <a:ext cx="183" cy="169"/>
            </a:xfrm>
            <a:custGeom>
              <a:avLst/>
              <a:gdLst>
                <a:gd name="T0" fmla="*/ 5 w 107"/>
                <a:gd name="T1" fmla="*/ 98 h 98"/>
                <a:gd name="T2" fmla="*/ 0 w 107"/>
                <a:gd name="T3" fmla="*/ 98 h 98"/>
                <a:gd name="T4" fmla="*/ 0 w 107"/>
                <a:gd name="T5" fmla="*/ 13 h 98"/>
                <a:gd name="T6" fmla="*/ 6 w 107"/>
                <a:gd name="T7" fmla="*/ 7 h 98"/>
                <a:gd name="T8" fmla="*/ 11 w 107"/>
                <a:gd name="T9" fmla="*/ 6 h 98"/>
                <a:gd name="T10" fmla="*/ 19 w 107"/>
                <a:gd name="T11" fmla="*/ 4 h 98"/>
                <a:gd name="T12" fmla="*/ 28 w 107"/>
                <a:gd name="T13" fmla="*/ 0 h 98"/>
                <a:gd name="T14" fmla="*/ 29 w 107"/>
                <a:gd name="T15" fmla="*/ 0 h 98"/>
                <a:gd name="T16" fmla="*/ 59 w 107"/>
                <a:gd name="T17" fmla="*/ 0 h 98"/>
                <a:gd name="T18" fmla="*/ 78 w 107"/>
                <a:gd name="T19" fmla="*/ 0 h 98"/>
                <a:gd name="T20" fmla="*/ 86 w 107"/>
                <a:gd name="T21" fmla="*/ 4 h 98"/>
                <a:gd name="T22" fmla="*/ 91 w 107"/>
                <a:gd name="T23" fmla="*/ 5 h 98"/>
                <a:gd name="T24" fmla="*/ 94 w 107"/>
                <a:gd name="T25" fmla="*/ 5 h 98"/>
                <a:gd name="T26" fmla="*/ 94 w 107"/>
                <a:gd name="T27" fmla="*/ 6 h 98"/>
                <a:gd name="T28" fmla="*/ 107 w 107"/>
                <a:gd name="T29" fmla="*/ 20 h 98"/>
                <a:gd name="T30" fmla="*/ 107 w 107"/>
                <a:gd name="T31" fmla="*/ 74 h 98"/>
                <a:gd name="T32" fmla="*/ 107 w 107"/>
                <a:gd name="T33" fmla="*/ 97 h 98"/>
                <a:gd name="T34" fmla="*/ 102 w 107"/>
                <a:gd name="T35" fmla="*/ 97 h 98"/>
                <a:gd name="T36" fmla="*/ 101 w 107"/>
                <a:gd name="T37" fmla="*/ 74 h 98"/>
                <a:gd name="T38" fmla="*/ 101 w 107"/>
                <a:gd name="T39" fmla="*/ 20 h 98"/>
                <a:gd name="T40" fmla="*/ 94 w 107"/>
                <a:gd name="T41" fmla="*/ 11 h 98"/>
                <a:gd name="T42" fmla="*/ 93 w 107"/>
                <a:gd name="T43" fmla="*/ 11 h 98"/>
                <a:gd name="T44" fmla="*/ 91 w 107"/>
                <a:gd name="T45" fmla="*/ 11 h 98"/>
                <a:gd name="T46" fmla="*/ 82 w 107"/>
                <a:gd name="T47" fmla="*/ 7 h 98"/>
                <a:gd name="T48" fmla="*/ 78 w 107"/>
                <a:gd name="T49" fmla="*/ 6 h 98"/>
                <a:gd name="T50" fmla="*/ 59 w 107"/>
                <a:gd name="T51" fmla="*/ 6 h 98"/>
                <a:gd name="T52" fmla="*/ 29 w 107"/>
                <a:gd name="T53" fmla="*/ 6 h 98"/>
                <a:gd name="T54" fmla="*/ 27 w 107"/>
                <a:gd name="T55" fmla="*/ 6 h 98"/>
                <a:gd name="T56" fmla="*/ 24 w 107"/>
                <a:gd name="T57" fmla="*/ 7 h 98"/>
                <a:gd name="T58" fmla="*/ 20 w 107"/>
                <a:gd name="T59" fmla="*/ 10 h 98"/>
                <a:gd name="T60" fmla="*/ 13 w 107"/>
                <a:gd name="T61" fmla="*/ 11 h 98"/>
                <a:gd name="T62" fmla="*/ 6 w 107"/>
                <a:gd name="T63" fmla="*/ 12 h 98"/>
                <a:gd name="T64" fmla="*/ 5 w 107"/>
                <a:gd name="T65" fmla="*/ 12 h 98"/>
                <a:gd name="T66" fmla="*/ 5 w 107"/>
                <a:gd name="T67" fmla="*/ 13 h 98"/>
                <a:gd name="T68" fmla="*/ 5 w 107"/>
                <a:gd name="T6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98">
                  <a:moveTo>
                    <a:pt x="5" y="98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0" y="65"/>
                    <a:pt x="0" y="46"/>
                    <a:pt x="0" y="13"/>
                  </a:cubicBezTo>
                  <a:cubicBezTo>
                    <a:pt x="0" y="11"/>
                    <a:pt x="1" y="7"/>
                    <a:pt x="6" y="7"/>
                  </a:cubicBezTo>
                  <a:cubicBezTo>
                    <a:pt x="8" y="6"/>
                    <a:pt x="10" y="6"/>
                    <a:pt x="11" y="6"/>
                  </a:cubicBezTo>
                  <a:cubicBezTo>
                    <a:pt x="14" y="5"/>
                    <a:pt x="16" y="4"/>
                    <a:pt x="19" y="4"/>
                  </a:cubicBezTo>
                  <a:cubicBezTo>
                    <a:pt x="21" y="0"/>
                    <a:pt x="25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9" y="0"/>
                    <a:pt x="49" y="0"/>
                    <a:pt x="5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1"/>
                    <a:pt x="86" y="4"/>
                  </a:cubicBezTo>
                  <a:cubicBezTo>
                    <a:pt x="87" y="5"/>
                    <a:pt x="89" y="5"/>
                    <a:pt x="91" y="5"/>
                  </a:cubicBezTo>
                  <a:cubicBezTo>
                    <a:pt x="92" y="5"/>
                    <a:pt x="93" y="5"/>
                    <a:pt x="94" y="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6" y="7"/>
                    <a:pt x="107" y="8"/>
                    <a:pt x="107" y="2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81"/>
                    <a:pt x="107" y="86"/>
                    <a:pt x="107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1" y="86"/>
                    <a:pt x="101" y="81"/>
                    <a:pt x="101" y="74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2"/>
                    <a:pt x="101" y="12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1"/>
                    <a:pt x="92" y="11"/>
                    <a:pt x="91" y="11"/>
                  </a:cubicBezTo>
                  <a:cubicBezTo>
                    <a:pt x="88" y="10"/>
                    <a:pt x="84" y="10"/>
                    <a:pt x="82" y="7"/>
                  </a:cubicBezTo>
                  <a:cubicBezTo>
                    <a:pt x="81" y="6"/>
                    <a:pt x="80" y="6"/>
                    <a:pt x="78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6"/>
                    <a:pt x="3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4" y="5"/>
                    <a:pt x="24" y="5"/>
                    <a:pt x="24" y="7"/>
                  </a:cubicBezTo>
                  <a:cubicBezTo>
                    <a:pt x="24" y="8"/>
                    <a:pt x="23" y="10"/>
                    <a:pt x="20" y="10"/>
                  </a:cubicBezTo>
                  <a:cubicBezTo>
                    <a:pt x="17" y="10"/>
                    <a:pt x="15" y="10"/>
                    <a:pt x="13" y="11"/>
                  </a:cubicBezTo>
                  <a:cubicBezTo>
                    <a:pt x="11" y="11"/>
                    <a:pt x="9" y="12"/>
                    <a:pt x="6" y="12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46"/>
                    <a:pt x="5" y="65"/>
                    <a:pt x="5" y="9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9386A61E-12ED-0EC7-EBCB-4B5F6D882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7" y="1656"/>
              <a:ext cx="1226" cy="229"/>
            </a:xfrm>
            <a:custGeom>
              <a:avLst/>
              <a:gdLst>
                <a:gd name="T0" fmla="*/ 67 w 716"/>
                <a:gd name="T1" fmla="*/ 112 h 133"/>
                <a:gd name="T2" fmla="*/ 49 w 716"/>
                <a:gd name="T3" fmla="*/ 101 h 133"/>
                <a:gd name="T4" fmla="*/ 30 w 716"/>
                <a:gd name="T5" fmla="*/ 86 h 133"/>
                <a:gd name="T6" fmla="*/ 11 w 716"/>
                <a:gd name="T7" fmla="*/ 53 h 133"/>
                <a:gd name="T8" fmla="*/ 25 w 716"/>
                <a:gd name="T9" fmla="*/ 52 h 133"/>
                <a:gd name="T10" fmla="*/ 36 w 716"/>
                <a:gd name="T11" fmla="*/ 52 h 133"/>
                <a:gd name="T12" fmla="*/ 45 w 716"/>
                <a:gd name="T13" fmla="*/ 52 h 133"/>
                <a:gd name="T14" fmla="*/ 55 w 716"/>
                <a:gd name="T15" fmla="*/ 54 h 133"/>
                <a:gd name="T16" fmla="*/ 72 w 716"/>
                <a:gd name="T17" fmla="*/ 60 h 133"/>
                <a:gd name="T18" fmla="*/ 73 w 716"/>
                <a:gd name="T19" fmla="*/ 56 h 133"/>
                <a:gd name="T20" fmla="*/ 93 w 716"/>
                <a:gd name="T21" fmla="*/ 56 h 133"/>
                <a:gd name="T22" fmla="*/ 127 w 716"/>
                <a:gd name="T23" fmla="*/ 62 h 133"/>
                <a:gd name="T24" fmla="*/ 150 w 716"/>
                <a:gd name="T25" fmla="*/ 62 h 133"/>
                <a:gd name="T26" fmla="*/ 173 w 716"/>
                <a:gd name="T27" fmla="*/ 48 h 133"/>
                <a:gd name="T28" fmla="*/ 178 w 716"/>
                <a:gd name="T29" fmla="*/ 19 h 133"/>
                <a:gd name="T30" fmla="*/ 190 w 716"/>
                <a:gd name="T31" fmla="*/ 11 h 133"/>
                <a:gd name="T32" fmla="*/ 207 w 716"/>
                <a:gd name="T33" fmla="*/ 2 h 133"/>
                <a:gd name="T34" fmla="*/ 211 w 716"/>
                <a:gd name="T35" fmla="*/ 23 h 133"/>
                <a:gd name="T36" fmla="*/ 496 w 716"/>
                <a:gd name="T37" fmla="*/ 27 h 133"/>
                <a:gd name="T38" fmla="*/ 516 w 716"/>
                <a:gd name="T39" fmla="*/ 8 h 133"/>
                <a:gd name="T40" fmla="*/ 530 w 716"/>
                <a:gd name="T41" fmla="*/ 10 h 133"/>
                <a:gd name="T42" fmla="*/ 536 w 716"/>
                <a:gd name="T43" fmla="*/ 28 h 133"/>
                <a:gd name="T44" fmla="*/ 561 w 716"/>
                <a:gd name="T45" fmla="*/ 62 h 133"/>
                <a:gd name="T46" fmla="*/ 612 w 716"/>
                <a:gd name="T47" fmla="*/ 56 h 133"/>
                <a:gd name="T48" fmla="*/ 622 w 716"/>
                <a:gd name="T49" fmla="*/ 64 h 133"/>
                <a:gd name="T50" fmla="*/ 635 w 716"/>
                <a:gd name="T51" fmla="*/ 59 h 133"/>
                <a:gd name="T52" fmla="*/ 649 w 716"/>
                <a:gd name="T53" fmla="*/ 63 h 133"/>
                <a:gd name="T54" fmla="*/ 662 w 716"/>
                <a:gd name="T55" fmla="*/ 61 h 133"/>
                <a:gd name="T56" fmla="*/ 678 w 716"/>
                <a:gd name="T57" fmla="*/ 56 h 133"/>
                <a:gd name="T58" fmla="*/ 691 w 716"/>
                <a:gd name="T59" fmla="*/ 54 h 133"/>
                <a:gd name="T60" fmla="*/ 702 w 716"/>
                <a:gd name="T61" fmla="*/ 52 h 133"/>
                <a:gd name="T62" fmla="*/ 714 w 716"/>
                <a:gd name="T63" fmla="*/ 60 h 133"/>
                <a:gd name="T64" fmla="*/ 684 w 716"/>
                <a:gd name="T65" fmla="*/ 90 h 133"/>
                <a:gd name="T66" fmla="*/ 653 w 716"/>
                <a:gd name="T67" fmla="*/ 108 h 133"/>
                <a:gd name="T68" fmla="*/ 601 w 716"/>
                <a:gd name="T69" fmla="*/ 133 h 133"/>
                <a:gd name="T70" fmla="*/ 599 w 716"/>
                <a:gd name="T71" fmla="*/ 128 h 133"/>
                <a:gd name="T72" fmla="*/ 652 w 716"/>
                <a:gd name="T73" fmla="*/ 103 h 133"/>
                <a:gd name="T74" fmla="*/ 691 w 716"/>
                <a:gd name="T75" fmla="*/ 78 h 133"/>
                <a:gd name="T76" fmla="*/ 701 w 716"/>
                <a:gd name="T77" fmla="*/ 58 h 133"/>
                <a:gd name="T78" fmla="*/ 683 w 716"/>
                <a:gd name="T79" fmla="*/ 57 h 133"/>
                <a:gd name="T80" fmla="*/ 657 w 716"/>
                <a:gd name="T81" fmla="*/ 64 h 133"/>
                <a:gd name="T82" fmla="*/ 637 w 716"/>
                <a:gd name="T83" fmla="*/ 70 h 133"/>
                <a:gd name="T84" fmla="*/ 616 w 716"/>
                <a:gd name="T85" fmla="*/ 63 h 133"/>
                <a:gd name="T86" fmla="*/ 606 w 716"/>
                <a:gd name="T87" fmla="*/ 66 h 133"/>
                <a:gd name="T88" fmla="*/ 562 w 716"/>
                <a:gd name="T89" fmla="*/ 67 h 133"/>
                <a:gd name="T90" fmla="*/ 530 w 716"/>
                <a:gd name="T91" fmla="*/ 26 h 133"/>
                <a:gd name="T92" fmla="*/ 518 w 716"/>
                <a:gd name="T93" fmla="*/ 15 h 133"/>
                <a:gd name="T94" fmla="*/ 508 w 716"/>
                <a:gd name="T95" fmla="*/ 21 h 133"/>
                <a:gd name="T96" fmla="*/ 220 w 716"/>
                <a:gd name="T97" fmla="*/ 32 h 133"/>
                <a:gd name="T98" fmla="*/ 206 w 716"/>
                <a:gd name="T99" fmla="*/ 15 h 133"/>
                <a:gd name="T100" fmla="*/ 193 w 716"/>
                <a:gd name="T101" fmla="*/ 16 h 133"/>
                <a:gd name="T102" fmla="*/ 182 w 716"/>
                <a:gd name="T103" fmla="*/ 30 h 133"/>
                <a:gd name="T104" fmla="*/ 152 w 716"/>
                <a:gd name="T105" fmla="*/ 67 h 133"/>
                <a:gd name="T106" fmla="*/ 108 w 716"/>
                <a:gd name="T107" fmla="*/ 66 h 133"/>
                <a:gd name="T108" fmla="*/ 96 w 716"/>
                <a:gd name="T109" fmla="*/ 60 h 133"/>
                <a:gd name="T110" fmla="*/ 80 w 716"/>
                <a:gd name="T111" fmla="*/ 68 h 133"/>
                <a:gd name="T112" fmla="*/ 56 w 716"/>
                <a:gd name="T113" fmla="*/ 64 h 133"/>
                <a:gd name="T114" fmla="*/ 33 w 716"/>
                <a:gd name="T115" fmla="*/ 57 h 133"/>
                <a:gd name="T116" fmla="*/ 19 w 716"/>
                <a:gd name="T117" fmla="*/ 54 h 133"/>
                <a:gd name="T118" fmla="*/ 6 w 716"/>
                <a:gd name="T119" fmla="*/ 67 h 133"/>
                <a:gd name="T120" fmla="*/ 37 w 716"/>
                <a:gd name="T121" fmla="*/ 86 h 133"/>
                <a:gd name="T122" fmla="*/ 56 w 716"/>
                <a:gd name="T123" fmla="*/ 9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6" h="133">
                  <a:moveTo>
                    <a:pt x="113" y="133"/>
                  </a:moveTo>
                  <a:cubicBezTo>
                    <a:pt x="112" y="133"/>
                    <a:pt x="112" y="133"/>
                    <a:pt x="112" y="133"/>
                  </a:cubicBezTo>
                  <a:cubicBezTo>
                    <a:pt x="103" y="130"/>
                    <a:pt x="94" y="126"/>
                    <a:pt x="85" y="122"/>
                  </a:cubicBezTo>
                  <a:cubicBezTo>
                    <a:pt x="83" y="121"/>
                    <a:pt x="81" y="120"/>
                    <a:pt x="80" y="119"/>
                  </a:cubicBezTo>
                  <a:cubicBezTo>
                    <a:pt x="76" y="117"/>
                    <a:pt x="73" y="115"/>
                    <a:pt x="69" y="11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2"/>
                    <a:pt x="67" y="112"/>
                    <a:pt x="65" y="111"/>
                  </a:cubicBezTo>
                  <a:cubicBezTo>
                    <a:pt x="64" y="111"/>
                    <a:pt x="62" y="110"/>
                    <a:pt x="60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08"/>
                    <a:pt x="55" y="107"/>
                    <a:pt x="55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2" y="103"/>
                    <a:pt x="52" y="103"/>
                    <a:pt x="52" y="103"/>
                  </a:cubicBezTo>
                  <a:cubicBezTo>
                    <a:pt x="52" y="102"/>
                    <a:pt x="51" y="102"/>
                    <a:pt x="49" y="101"/>
                  </a:cubicBezTo>
                  <a:cubicBezTo>
                    <a:pt x="47" y="100"/>
                    <a:pt x="44" y="99"/>
                    <a:pt x="43" y="96"/>
                  </a:cubicBezTo>
                  <a:cubicBezTo>
                    <a:pt x="43" y="96"/>
                    <a:pt x="42" y="96"/>
                    <a:pt x="42" y="96"/>
                  </a:cubicBezTo>
                  <a:cubicBezTo>
                    <a:pt x="39" y="96"/>
                    <a:pt x="38" y="93"/>
                    <a:pt x="37" y="92"/>
                  </a:cubicBezTo>
                  <a:cubicBezTo>
                    <a:pt x="37" y="92"/>
                    <a:pt x="37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5" y="91"/>
                    <a:pt x="33" y="91"/>
                    <a:pt x="31" y="89"/>
                  </a:cubicBezTo>
                  <a:cubicBezTo>
                    <a:pt x="31" y="88"/>
                    <a:pt x="30" y="87"/>
                    <a:pt x="30" y="86"/>
                  </a:cubicBezTo>
                  <a:cubicBezTo>
                    <a:pt x="25" y="84"/>
                    <a:pt x="21" y="82"/>
                    <a:pt x="16" y="80"/>
                  </a:cubicBezTo>
                  <a:cubicBezTo>
                    <a:pt x="13" y="78"/>
                    <a:pt x="10" y="76"/>
                    <a:pt x="7" y="75"/>
                  </a:cubicBezTo>
                  <a:cubicBezTo>
                    <a:pt x="4" y="74"/>
                    <a:pt x="2" y="71"/>
                    <a:pt x="1" y="68"/>
                  </a:cubicBezTo>
                  <a:cubicBezTo>
                    <a:pt x="0" y="67"/>
                    <a:pt x="0" y="65"/>
                    <a:pt x="1" y="63"/>
                  </a:cubicBezTo>
                  <a:cubicBezTo>
                    <a:pt x="2" y="62"/>
                    <a:pt x="3" y="61"/>
                    <a:pt x="6" y="62"/>
                  </a:cubicBezTo>
                  <a:cubicBezTo>
                    <a:pt x="5" y="59"/>
                    <a:pt x="7" y="57"/>
                    <a:pt x="8" y="56"/>
                  </a:cubicBezTo>
                  <a:cubicBezTo>
                    <a:pt x="9" y="55"/>
                    <a:pt x="10" y="54"/>
                    <a:pt x="11" y="53"/>
                  </a:cubicBezTo>
                  <a:cubicBezTo>
                    <a:pt x="13" y="52"/>
                    <a:pt x="14" y="52"/>
                    <a:pt x="13" y="51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7"/>
                    <a:pt x="17" y="47"/>
                  </a:cubicBezTo>
                  <a:cubicBezTo>
                    <a:pt x="18" y="47"/>
                    <a:pt x="21" y="47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5" y="50"/>
                    <a:pt x="25" y="52"/>
                  </a:cubicBezTo>
                  <a:cubicBezTo>
                    <a:pt x="26" y="53"/>
                    <a:pt x="25" y="53"/>
                    <a:pt x="25" y="54"/>
                  </a:cubicBezTo>
                  <a:cubicBezTo>
                    <a:pt x="26" y="54"/>
                    <a:pt x="26" y="54"/>
                    <a:pt x="27" y="54"/>
                  </a:cubicBezTo>
                  <a:cubicBezTo>
                    <a:pt x="27" y="54"/>
                    <a:pt x="28" y="54"/>
                    <a:pt x="28" y="54"/>
                  </a:cubicBezTo>
                  <a:cubicBezTo>
                    <a:pt x="28" y="54"/>
                    <a:pt x="28" y="53"/>
                    <a:pt x="28" y="52"/>
                  </a:cubicBezTo>
                  <a:cubicBezTo>
                    <a:pt x="28" y="50"/>
                    <a:pt x="29" y="49"/>
                    <a:pt x="30" y="49"/>
                  </a:cubicBezTo>
                  <a:cubicBezTo>
                    <a:pt x="32" y="48"/>
                    <a:pt x="34" y="48"/>
                    <a:pt x="35" y="50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7" y="53"/>
                    <a:pt x="38" y="55"/>
                    <a:pt x="39" y="57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0" y="58"/>
                    <a:pt x="41" y="58"/>
                    <a:pt x="41" y="58"/>
                  </a:cubicBezTo>
                  <a:cubicBezTo>
                    <a:pt x="41" y="58"/>
                    <a:pt x="41" y="57"/>
                    <a:pt x="41" y="56"/>
                  </a:cubicBezTo>
                  <a:cubicBezTo>
                    <a:pt x="41" y="55"/>
                    <a:pt x="41" y="54"/>
                    <a:pt x="42" y="53"/>
                  </a:cubicBezTo>
                  <a:cubicBezTo>
                    <a:pt x="42" y="52"/>
                    <a:pt x="43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7" y="52"/>
                    <a:pt x="49" y="53"/>
                    <a:pt x="49" y="55"/>
                  </a:cubicBezTo>
                  <a:cubicBezTo>
                    <a:pt x="50" y="57"/>
                    <a:pt x="50" y="58"/>
                    <a:pt x="51" y="60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1" y="60"/>
                    <a:pt x="51" y="59"/>
                    <a:pt x="52" y="59"/>
                  </a:cubicBezTo>
                  <a:cubicBezTo>
                    <a:pt x="52" y="58"/>
                    <a:pt x="52" y="57"/>
                    <a:pt x="52" y="56"/>
                  </a:cubicBezTo>
                  <a:cubicBezTo>
                    <a:pt x="53" y="55"/>
                    <a:pt x="53" y="55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8" y="54"/>
                    <a:pt x="59" y="56"/>
                    <a:pt x="59" y="57"/>
                  </a:cubicBezTo>
                  <a:cubicBezTo>
                    <a:pt x="61" y="58"/>
                    <a:pt x="61" y="60"/>
                    <a:pt x="62" y="61"/>
                  </a:cubicBezTo>
                  <a:cubicBezTo>
                    <a:pt x="63" y="63"/>
                    <a:pt x="63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3" y="59"/>
                    <a:pt x="66" y="57"/>
                    <a:pt x="67" y="57"/>
                  </a:cubicBezTo>
                  <a:cubicBezTo>
                    <a:pt x="67" y="57"/>
                    <a:pt x="68" y="57"/>
                    <a:pt x="68" y="57"/>
                  </a:cubicBezTo>
                  <a:cubicBezTo>
                    <a:pt x="69" y="57"/>
                    <a:pt x="71" y="57"/>
                    <a:pt x="72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2" y="60"/>
                    <a:pt x="72" y="61"/>
                    <a:pt x="73" y="61"/>
                  </a:cubicBezTo>
                  <a:cubicBezTo>
                    <a:pt x="74" y="63"/>
                    <a:pt x="75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3"/>
                    <a:pt x="75" y="62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2" y="59"/>
                    <a:pt x="83" y="61"/>
                    <a:pt x="85" y="63"/>
                  </a:cubicBezTo>
                  <a:cubicBezTo>
                    <a:pt x="85" y="63"/>
                    <a:pt x="86" y="64"/>
                    <a:pt x="86" y="64"/>
                  </a:cubicBezTo>
                  <a:cubicBezTo>
                    <a:pt x="87" y="65"/>
                    <a:pt x="90" y="66"/>
                    <a:pt x="92" y="66"/>
                  </a:cubicBezTo>
                  <a:cubicBezTo>
                    <a:pt x="92" y="66"/>
                    <a:pt x="92" y="65"/>
                    <a:pt x="91" y="65"/>
                  </a:cubicBezTo>
                  <a:cubicBezTo>
                    <a:pt x="91" y="64"/>
                    <a:pt x="91" y="63"/>
                    <a:pt x="91" y="61"/>
                  </a:cubicBezTo>
                  <a:cubicBezTo>
                    <a:pt x="90" y="59"/>
                    <a:pt x="91" y="57"/>
                    <a:pt x="93" y="56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4"/>
                    <a:pt x="96" y="54"/>
                    <a:pt x="97" y="54"/>
                  </a:cubicBezTo>
                  <a:cubicBezTo>
                    <a:pt x="99" y="54"/>
                    <a:pt x="100" y="55"/>
                    <a:pt x="101" y="57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4" y="55"/>
                    <a:pt x="107" y="55"/>
                    <a:pt x="108" y="57"/>
                  </a:cubicBezTo>
                  <a:cubicBezTo>
                    <a:pt x="109" y="58"/>
                    <a:pt x="109" y="59"/>
                    <a:pt x="109" y="61"/>
                  </a:cubicBezTo>
                  <a:cubicBezTo>
                    <a:pt x="115" y="61"/>
                    <a:pt x="121" y="62"/>
                    <a:pt x="127" y="62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8" y="63"/>
                    <a:pt x="138" y="62"/>
                    <a:pt x="138" y="62"/>
                  </a:cubicBezTo>
                  <a:cubicBezTo>
                    <a:pt x="139" y="60"/>
                    <a:pt x="141" y="59"/>
                    <a:pt x="141" y="59"/>
                  </a:cubicBezTo>
                  <a:cubicBezTo>
                    <a:pt x="142" y="59"/>
                    <a:pt x="143" y="60"/>
                    <a:pt x="143" y="60"/>
                  </a:cubicBezTo>
                  <a:cubicBezTo>
                    <a:pt x="144" y="59"/>
                    <a:pt x="145" y="58"/>
                    <a:pt x="146" y="58"/>
                  </a:cubicBezTo>
                  <a:cubicBezTo>
                    <a:pt x="148" y="58"/>
                    <a:pt x="150" y="61"/>
                    <a:pt x="151" y="62"/>
                  </a:cubicBezTo>
                  <a:cubicBezTo>
                    <a:pt x="151" y="62"/>
                    <a:pt x="150" y="62"/>
                    <a:pt x="150" y="62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7" y="62"/>
                    <a:pt x="160" y="61"/>
                    <a:pt x="163" y="58"/>
                  </a:cubicBezTo>
                  <a:cubicBezTo>
                    <a:pt x="167" y="54"/>
                    <a:pt x="170" y="51"/>
                    <a:pt x="173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5" y="44"/>
                    <a:pt x="175" y="42"/>
                    <a:pt x="176" y="40"/>
                  </a:cubicBezTo>
                  <a:cubicBezTo>
                    <a:pt x="177" y="37"/>
                    <a:pt x="178" y="34"/>
                    <a:pt x="177" y="31"/>
                  </a:cubicBezTo>
                  <a:cubicBezTo>
                    <a:pt x="177" y="31"/>
                    <a:pt x="177" y="30"/>
                    <a:pt x="177" y="29"/>
                  </a:cubicBezTo>
                  <a:cubicBezTo>
                    <a:pt x="176" y="27"/>
                    <a:pt x="175" y="24"/>
                    <a:pt x="178" y="20"/>
                  </a:cubicBezTo>
                  <a:cubicBezTo>
                    <a:pt x="178" y="20"/>
                    <a:pt x="178" y="19"/>
                    <a:pt x="178" y="19"/>
                  </a:cubicBezTo>
                  <a:cubicBezTo>
                    <a:pt x="178" y="17"/>
                    <a:pt x="178" y="15"/>
                    <a:pt x="181" y="13"/>
                  </a:cubicBezTo>
                  <a:cubicBezTo>
                    <a:pt x="181" y="13"/>
                    <a:pt x="181" y="13"/>
                    <a:pt x="181" y="12"/>
                  </a:cubicBezTo>
                  <a:cubicBezTo>
                    <a:pt x="181" y="12"/>
                    <a:pt x="181" y="11"/>
                    <a:pt x="181" y="11"/>
                  </a:cubicBezTo>
                  <a:cubicBezTo>
                    <a:pt x="181" y="7"/>
                    <a:pt x="183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6" y="6"/>
                    <a:pt x="188" y="6"/>
                    <a:pt x="188" y="7"/>
                  </a:cubicBezTo>
                  <a:cubicBezTo>
                    <a:pt x="190" y="8"/>
                    <a:pt x="190" y="10"/>
                    <a:pt x="190" y="11"/>
                  </a:cubicBezTo>
                  <a:cubicBezTo>
                    <a:pt x="189" y="11"/>
                    <a:pt x="189" y="11"/>
                    <a:pt x="189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1" y="11"/>
                    <a:pt x="192" y="11"/>
                  </a:cubicBezTo>
                  <a:cubicBezTo>
                    <a:pt x="194" y="10"/>
                    <a:pt x="195" y="8"/>
                    <a:pt x="196" y="5"/>
                  </a:cubicBezTo>
                  <a:cubicBezTo>
                    <a:pt x="197" y="2"/>
                    <a:pt x="199" y="1"/>
                    <a:pt x="202" y="1"/>
                  </a:cubicBezTo>
                  <a:cubicBezTo>
                    <a:pt x="204" y="1"/>
                    <a:pt x="206" y="1"/>
                    <a:pt x="207" y="2"/>
                  </a:cubicBezTo>
                  <a:cubicBezTo>
                    <a:pt x="211" y="4"/>
                    <a:pt x="213" y="11"/>
                    <a:pt x="211" y="16"/>
                  </a:cubicBezTo>
                  <a:cubicBezTo>
                    <a:pt x="211" y="17"/>
                    <a:pt x="211" y="17"/>
                    <a:pt x="211" y="18"/>
                  </a:cubicBezTo>
                  <a:cubicBezTo>
                    <a:pt x="210" y="19"/>
                    <a:pt x="210" y="20"/>
                    <a:pt x="210" y="20"/>
                  </a:cubicBezTo>
                  <a:cubicBezTo>
                    <a:pt x="209" y="21"/>
                    <a:pt x="209" y="22"/>
                    <a:pt x="209" y="22"/>
                  </a:cubicBezTo>
                  <a:cubicBezTo>
                    <a:pt x="209" y="22"/>
                    <a:pt x="209" y="23"/>
                    <a:pt x="209" y="23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211" y="23"/>
                    <a:pt x="211" y="23"/>
                    <a:pt x="211" y="23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12" y="28"/>
                    <a:pt x="213" y="28"/>
                    <a:pt x="214" y="28"/>
                  </a:cubicBezTo>
                  <a:cubicBezTo>
                    <a:pt x="215" y="28"/>
                    <a:pt x="216" y="28"/>
                    <a:pt x="217" y="27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75" y="27"/>
                    <a:pt x="329" y="27"/>
                    <a:pt x="384" y="27"/>
                  </a:cubicBezTo>
                  <a:cubicBezTo>
                    <a:pt x="420" y="27"/>
                    <a:pt x="456" y="27"/>
                    <a:pt x="492" y="27"/>
                  </a:cubicBezTo>
                  <a:cubicBezTo>
                    <a:pt x="493" y="27"/>
                    <a:pt x="495" y="27"/>
                    <a:pt x="496" y="27"/>
                  </a:cubicBezTo>
                  <a:cubicBezTo>
                    <a:pt x="497" y="27"/>
                    <a:pt x="498" y="27"/>
                    <a:pt x="499" y="27"/>
                  </a:cubicBezTo>
                  <a:cubicBezTo>
                    <a:pt x="499" y="27"/>
                    <a:pt x="499" y="27"/>
                    <a:pt x="499" y="27"/>
                  </a:cubicBezTo>
                  <a:cubicBezTo>
                    <a:pt x="499" y="24"/>
                    <a:pt x="501" y="23"/>
                    <a:pt x="503" y="22"/>
                  </a:cubicBezTo>
                  <a:cubicBezTo>
                    <a:pt x="502" y="20"/>
                    <a:pt x="501" y="18"/>
                    <a:pt x="500" y="16"/>
                  </a:cubicBezTo>
                  <a:cubicBezTo>
                    <a:pt x="498" y="11"/>
                    <a:pt x="499" y="6"/>
                    <a:pt x="503" y="3"/>
                  </a:cubicBezTo>
                  <a:cubicBezTo>
                    <a:pt x="506" y="0"/>
                    <a:pt x="508" y="0"/>
                    <a:pt x="511" y="1"/>
                  </a:cubicBezTo>
                  <a:cubicBezTo>
                    <a:pt x="515" y="2"/>
                    <a:pt x="517" y="5"/>
                    <a:pt x="516" y="8"/>
                  </a:cubicBezTo>
                  <a:cubicBezTo>
                    <a:pt x="516" y="8"/>
                    <a:pt x="516" y="9"/>
                    <a:pt x="516" y="9"/>
                  </a:cubicBezTo>
                  <a:cubicBezTo>
                    <a:pt x="517" y="9"/>
                    <a:pt x="517" y="9"/>
                    <a:pt x="517" y="9"/>
                  </a:cubicBezTo>
                  <a:cubicBezTo>
                    <a:pt x="519" y="9"/>
                    <a:pt x="520" y="10"/>
                    <a:pt x="521" y="11"/>
                  </a:cubicBezTo>
                  <a:cubicBezTo>
                    <a:pt x="521" y="10"/>
                    <a:pt x="521" y="10"/>
                    <a:pt x="521" y="9"/>
                  </a:cubicBezTo>
                  <a:cubicBezTo>
                    <a:pt x="521" y="7"/>
                    <a:pt x="523" y="5"/>
                    <a:pt x="526" y="5"/>
                  </a:cubicBezTo>
                  <a:cubicBezTo>
                    <a:pt x="528" y="5"/>
                    <a:pt x="529" y="6"/>
                    <a:pt x="529" y="6"/>
                  </a:cubicBezTo>
                  <a:cubicBezTo>
                    <a:pt x="531" y="8"/>
                    <a:pt x="530" y="9"/>
                    <a:pt x="530" y="10"/>
                  </a:cubicBezTo>
                  <a:cubicBezTo>
                    <a:pt x="530" y="11"/>
                    <a:pt x="530" y="11"/>
                    <a:pt x="530" y="12"/>
                  </a:cubicBezTo>
                  <a:cubicBezTo>
                    <a:pt x="530" y="12"/>
                    <a:pt x="530" y="13"/>
                    <a:pt x="530" y="13"/>
                  </a:cubicBezTo>
                  <a:cubicBezTo>
                    <a:pt x="531" y="13"/>
                    <a:pt x="534" y="13"/>
                    <a:pt x="534" y="17"/>
                  </a:cubicBezTo>
                  <a:cubicBezTo>
                    <a:pt x="534" y="18"/>
                    <a:pt x="534" y="19"/>
                    <a:pt x="534" y="20"/>
                  </a:cubicBezTo>
                  <a:cubicBezTo>
                    <a:pt x="534" y="22"/>
                    <a:pt x="534" y="22"/>
                    <a:pt x="535" y="23"/>
                  </a:cubicBezTo>
                  <a:cubicBezTo>
                    <a:pt x="536" y="23"/>
                    <a:pt x="536" y="24"/>
                    <a:pt x="536" y="25"/>
                  </a:cubicBezTo>
                  <a:cubicBezTo>
                    <a:pt x="536" y="26"/>
                    <a:pt x="536" y="27"/>
                    <a:pt x="536" y="28"/>
                  </a:cubicBezTo>
                  <a:cubicBezTo>
                    <a:pt x="534" y="30"/>
                    <a:pt x="534" y="32"/>
                    <a:pt x="535" y="36"/>
                  </a:cubicBezTo>
                  <a:cubicBezTo>
                    <a:pt x="535" y="37"/>
                    <a:pt x="535" y="38"/>
                    <a:pt x="536" y="39"/>
                  </a:cubicBezTo>
                  <a:cubicBezTo>
                    <a:pt x="537" y="49"/>
                    <a:pt x="544" y="54"/>
                    <a:pt x="551" y="60"/>
                  </a:cubicBezTo>
                  <a:cubicBezTo>
                    <a:pt x="552" y="61"/>
                    <a:pt x="552" y="61"/>
                    <a:pt x="552" y="61"/>
                  </a:cubicBezTo>
                  <a:cubicBezTo>
                    <a:pt x="553" y="62"/>
                    <a:pt x="554" y="62"/>
                    <a:pt x="556" y="62"/>
                  </a:cubicBezTo>
                  <a:cubicBezTo>
                    <a:pt x="557" y="62"/>
                    <a:pt x="558" y="62"/>
                    <a:pt x="559" y="62"/>
                  </a:cubicBezTo>
                  <a:cubicBezTo>
                    <a:pt x="559" y="62"/>
                    <a:pt x="560" y="62"/>
                    <a:pt x="561" y="62"/>
                  </a:cubicBezTo>
                  <a:cubicBezTo>
                    <a:pt x="561" y="62"/>
                    <a:pt x="561" y="61"/>
                    <a:pt x="561" y="61"/>
                  </a:cubicBezTo>
                  <a:cubicBezTo>
                    <a:pt x="562" y="60"/>
                    <a:pt x="563" y="57"/>
                    <a:pt x="569" y="59"/>
                  </a:cubicBezTo>
                  <a:cubicBezTo>
                    <a:pt x="569" y="60"/>
                    <a:pt x="570" y="60"/>
                    <a:pt x="571" y="60"/>
                  </a:cubicBezTo>
                  <a:cubicBezTo>
                    <a:pt x="572" y="61"/>
                    <a:pt x="574" y="62"/>
                    <a:pt x="575" y="62"/>
                  </a:cubicBezTo>
                  <a:cubicBezTo>
                    <a:pt x="584" y="62"/>
                    <a:pt x="595" y="61"/>
                    <a:pt x="605" y="60"/>
                  </a:cubicBezTo>
                  <a:cubicBezTo>
                    <a:pt x="605" y="58"/>
                    <a:pt x="605" y="57"/>
                    <a:pt x="606" y="56"/>
                  </a:cubicBezTo>
                  <a:cubicBezTo>
                    <a:pt x="607" y="55"/>
                    <a:pt x="609" y="54"/>
                    <a:pt x="612" y="56"/>
                  </a:cubicBezTo>
                  <a:cubicBezTo>
                    <a:pt x="613" y="56"/>
                    <a:pt x="613" y="56"/>
                    <a:pt x="613" y="56"/>
                  </a:cubicBezTo>
                  <a:cubicBezTo>
                    <a:pt x="614" y="56"/>
                    <a:pt x="614" y="56"/>
                    <a:pt x="614" y="56"/>
                  </a:cubicBezTo>
                  <a:cubicBezTo>
                    <a:pt x="615" y="54"/>
                    <a:pt x="617" y="54"/>
                    <a:pt x="618" y="54"/>
                  </a:cubicBezTo>
                  <a:cubicBezTo>
                    <a:pt x="619" y="54"/>
                    <a:pt x="620" y="55"/>
                    <a:pt x="620" y="55"/>
                  </a:cubicBezTo>
                  <a:cubicBezTo>
                    <a:pt x="622" y="56"/>
                    <a:pt x="623" y="57"/>
                    <a:pt x="623" y="58"/>
                  </a:cubicBezTo>
                  <a:cubicBezTo>
                    <a:pt x="624" y="59"/>
                    <a:pt x="623" y="61"/>
                    <a:pt x="623" y="61"/>
                  </a:cubicBezTo>
                  <a:cubicBezTo>
                    <a:pt x="622" y="62"/>
                    <a:pt x="622" y="63"/>
                    <a:pt x="622" y="64"/>
                  </a:cubicBezTo>
                  <a:cubicBezTo>
                    <a:pt x="621" y="64"/>
                    <a:pt x="621" y="64"/>
                    <a:pt x="621" y="64"/>
                  </a:cubicBezTo>
                  <a:cubicBezTo>
                    <a:pt x="621" y="65"/>
                    <a:pt x="621" y="65"/>
                    <a:pt x="621" y="65"/>
                  </a:cubicBezTo>
                  <a:cubicBezTo>
                    <a:pt x="621" y="65"/>
                    <a:pt x="622" y="66"/>
                    <a:pt x="623" y="66"/>
                  </a:cubicBezTo>
                  <a:cubicBezTo>
                    <a:pt x="626" y="66"/>
                    <a:pt x="628" y="64"/>
                    <a:pt x="630" y="61"/>
                  </a:cubicBezTo>
                  <a:cubicBezTo>
                    <a:pt x="631" y="61"/>
                    <a:pt x="631" y="60"/>
                    <a:pt x="632" y="59"/>
                  </a:cubicBezTo>
                  <a:cubicBezTo>
                    <a:pt x="633" y="58"/>
                    <a:pt x="633" y="58"/>
                    <a:pt x="633" y="58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6" y="59"/>
                    <a:pt x="638" y="61"/>
                    <a:pt x="637" y="64"/>
                  </a:cubicBezTo>
                  <a:cubicBezTo>
                    <a:pt x="638" y="64"/>
                    <a:pt x="639" y="64"/>
                    <a:pt x="639" y="64"/>
                  </a:cubicBezTo>
                  <a:cubicBezTo>
                    <a:pt x="640" y="62"/>
                    <a:pt x="641" y="61"/>
                    <a:pt x="642" y="61"/>
                  </a:cubicBezTo>
                  <a:cubicBezTo>
                    <a:pt x="642" y="60"/>
                    <a:pt x="643" y="60"/>
                    <a:pt x="643" y="59"/>
                  </a:cubicBezTo>
                  <a:cubicBezTo>
                    <a:pt x="643" y="57"/>
                    <a:pt x="646" y="56"/>
                    <a:pt x="648" y="57"/>
                  </a:cubicBezTo>
                  <a:cubicBezTo>
                    <a:pt x="649" y="57"/>
                    <a:pt x="650" y="59"/>
                    <a:pt x="650" y="61"/>
                  </a:cubicBezTo>
                  <a:cubicBezTo>
                    <a:pt x="650" y="62"/>
                    <a:pt x="650" y="62"/>
                    <a:pt x="649" y="63"/>
                  </a:cubicBezTo>
                  <a:cubicBezTo>
                    <a:pt x="651" y="63"/>
                    <a:pt x="651" y="63"/>
                    <a:pt x="652" y="62"/>
                  </a:cubicBezTo>
                  <a:cubicBezTo>
                    <a:pt x="652" y="60"/>
                    <a:pt x="653" y="59"/>
                    <a:pt x="654" y="58"/>
                  </a:cubicBezTo>
                  <a:cubicBezTo>
                    <a:pt x="654" y="58"/>
                    <a:pt x="655" y="58"/>
                    <a:pt x="655" y="57"/>
                  </a:cubicBezTo>
                  <a:cubicBezTo>
                    <a:pt x="656" y="56"/>
                    <a:pt x="656" y="54"/>
                    <a:pt x="659" y="54"/>
                  </a:cubicBezTo>
                  <a:cubicBezTo>
                    <a:pt x="659" y="54"/>
                    <a:pt x="660" y="55"/>
                    <a:pt x="660" y="55"/>
                  </a:cubicBezTo>
                  <a:cubicBezTo>
                    <a:pt x="661" y="55"/>
                    <a:pt x="663" y="56"/>
                    <a:pt x="662" y="59"/>
                  </a:cubicBezTo>
                  <a:cubicBezTo>
                    <a:pt x="663" y="59"/>
                    <a:pt x="663" y="60"/>
                    <a:pt x="662" y="61"/>
                  </a:cubicBezTo>
                  <a:cubicBezTo>
                    <a:pt x="663" y="61"/>
                    <a:pt x="664" y="60"/>
                    <a:pt x="665" y="60"/>
                  </a:cubicBezTo>
                  <a:cubicBezTo>
                    <a:pt x="666" y="59"/>
                    <a:pt x="667" y="57"/>
                    <a:pt x="668" y="56"/>
                  </a:cubicBezTo>
                  <a:cubicBezTo>
                    <a:pt x="668" y="52"/>
                    <a:pt x="670" y="52"/>
                    <a:pt x="671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3" y="52"/>
                    <a:pt x="675" y="53"/>
                    <a:pt x="675" y="56"/>
                  </a:cubicBezTo>
                  <a:cubicBezTo>
                    <a:pt x="675" y="57"/>
                    <a:pt x="675" y="57"/>
                    <a:pt x="675" y="58"/>
                  </a:cubicBezTo>
                  <a:cubicBezTo>
                    <a:pt x="677" y="58"/>
                    <a:pt x="678" y="58"/>
                    <a:pt x="678" y="56"/>
                  </a:cubicBezTo>
                  <a:cubicBezTo>
                    <a:pt x="678" y="54"/>
                    <a:pt x="679" y="53"/>
                    <a:pt x="681" y="51"/>
                  </a:cubicBezTo>
                  <a:cubicBezTo>
                    <a:pt x="681" y="50"/>
                    <a:pt x="682" y="50"/>
                    <a:pt x="682" y="49"/>
                  </a:cubicBezTo>
                  <a:cubicBezTo>
                    <a:pt x="685" y="45"/>
                    <a:pt x="685" y="45"/>
                    <a:pt x="685" y="45"/>
                  </a:cubicBezTo>
                  <a:cubicBezTo>
                    <a:pt x="687" y="50"/>
                    <a:pt x="687" y="50"/>
                    <a:pt x="687" y="50"/>
                  </a:cubicBezTo>
                  <a:cubicBezTo>
                    <a:pt x="687" y="50"/>
                    <a:pt x="688" y="51"/>
                    <a:pt x="688" y="51"/>
                  </a:cubicBezTo>
                  <a:cubicBezTo>
                    <a:pt x="688" y="53"/>
                    <a:pt x="689" y="54"/>
                    <a:pt x="689" y="54"/>
                  </a:cubicBezTo>
                  <a:cubicBezTo>
                    <a:pt x="689" y="54"/>
                    <a:pt x="690" y="54"/>
                    <a:pt x="691" y="54"/>
                  </a:cubicBezTo>
                  <a:cubicBezTo>
                    <a:pt x="690" y="53"/>
                    <a:pt x="690" y="52"/>
                    <a:pt x="691" y="51"/>
                  </a:cubicBezTo>
                  <a:cubicBezTo>
                    <a:pt x="692" y="49"/>
                    <a:pt x="694" y="49"/>
                    <a:pt x="695" y="48"/>
                  </a:cubicBezTo>
                  <a:cubicBezTo>
                    <a:pt x="695" y="48"/>
                    <a:pt x="695" y="48"/>
                    <a:pt x="695" y="48"/>
                  </a:cubicBezTo>
                  <a:cubicBezTo>
                    <a:pt x="696" y="48"/>
                    <a:pt x="697" y="47"/>
                    <a:pt x="698" y="47"/>
                  </a:cubicBezTo>
                  <a:cubicBezTo>
                    <a:pt x="699" y="47"/>
                    <a:pt x="699" y="47"/>
                    <a:pt x="699" y="47"/>
                  </a:cubicBezTo>
                  <a:cubicBezTo>
                    <a:pt x="701" y="48"/>
                    <a:pt x="701" y="48"/>
                    <a:pt x="701" y="48"/>
                  </a:cubicBezTo>
                  <a:cubicBezTo>
                    <a:pt x="702" y="49"/>
                    <a:pt x="702" y="50"/>
                    <a:pt x="702" y="52"/>
                  </a:cubicBezTo>
                  <a:cubicBezTo>
                    <a:pt x="702" y="52"/>
                    <a:pt x="702" y="52"/>
                    <a:pt x="703" y="53"/>
                  </a:cubicBezTo>
                  <a:cubicBezTo>
                    <a:pt x="704" y="54"/>
                    <a:pt x="705" y="55"/>
                    <a:pt x="706" y="57"/>
                  </a:cubicBezTo>
                  <a:cubicBezTo>
                    <a:pt x="706" y="57"/>
                    <a:pt x="707" y="57"/>
                    <a:pt x="707" y="58"/>
                  </a:cubicBezTo>
                  <a:cubicBezTo>
                    <a:pt x="707" y="59"/>
                    <a:pt x="708" y="59"/>
                    <a:pt x="708" y="60"/>
                  </a:cubicBezTo>
                  <a:cubicBezTo>
                    <a:pt x="708" y="62"/>
                    <a:pt x="709" y="62"/>
                    <a:pt x="709" y="62"/>
                  </a:cubicBezTo>
                  <a:cubicBezTo>
                    <a:pt x="709" y="62"/>
                    <a:pt x="710" y="62"/>
                    <a:pt x="711" y="62"/>
                  </a:cubicBezTo>
                  <a:cubicBezTo>
                    <a:pt x="714" y="60"/>
                    <a:pt x="714" y="60"/>
                    <a:pt x="714" y="60"/>
                  </a:cubicBezTo>
                  <a:cubicBezTo>
                    <a:pt x="715" y="63"/>
                    <a:pt x="715" y="63"/>
                    <a:pt x="715" y="63"/>
                  </a:cubicBezTo>
                  <a:cubicBezTo>
                    <a:pt x="716" y="69"/>
                    <a:pt x="714" y="72"/>
                    <a:pt x="709" y="75"/>
                  </a:cubicBezTo>
                  <a:cubicBezTo>
                    <a:pt x="707" y="76"/>
                    <a:pt x="705" y="77"/>
                    <a:pt x="704" y="77"/>
                  </a:cubicBezTo>
                  <a:cubicBezTo>
                    <a:pt x="701" y="78"/>
                    <a:pt x="699" y="79"/>
                    <a:pt x="697" y="81"/>
                  </a:cubicBezTo>
                  <a:cubicBezTo>
                    <a:pt x="695" y="82"/>
                    <a:pt x="694" y="82"/>
                    <a:pt x="693" y="83"/>
                  </a:cubicBezTo>
                  <a:cubicBezTo>
                    <a:pt x="689" y="84"/>
                    <a:pt x="686" y="86"/>
                    <a:pt x="684" y="89"/>
                  </a:cubicBezTo>
                  <a:cubicBezTo>
                    <a:pt x="684" y="90"/>
                    <a:pt x="684" y="90"/>
                    <a:pt x="684" y="90"/>
                  </a:cubicBezTo>
                  <a:cubicBezTo>
                    <a:pt x="682" y="90"/>
                    <a:pt x="682" y="90"/>
                    <a:pt x="682" y="90"/>
                  </a:cubicBezTo>
                  <a:cubicBezTo>
                    <a:pt x="680" y="90"/>
                    <a:pt x="679" y="91"/>
                    <a:pt x="678" y="93"/>
                  </a:cubicBezTo>
                  <a:cubicBezTo>
                    <a:pt x="676" y="94"/>
                    <a:pt x="675" y="95"/>
                    <a:pt x="673" y="96"/>
                  </a:cubicBezTo>
                  <a:cubicBezTo>
                    <a:pt x="671" y="97"/>
                    <a:pt x="670" y="98"/>
                    <a:pt x="668" y="99"/>
                  </a:cubicBezTo>
                  <a:cubicBezTo>
                    <a:pt x="666" y="101"/>
                    <a:pt x="665" y="101"/>
                    <a:pt x="663" y="102"/>
                  </a:cubicBezTo>
                  <a:cubicBezTo>
                    <a:pt x="662" y="103"/>
                    <a:pt x="661" y="104"/>
                    <a:pt x="660" y="104"/>
                  </a:cubicBezTo>
                  <a:cubicBezTo>
                    <a:pt x="659" y="106"/>
                    <a:pt x="656" y="108"/>
                    <a:pt x="653" y="108"/>
                  </a:cubicBezTo>
                  <a:cubicBezTo>
                    <a:pt x="651" y="109"/>
                    <a:pt x="648" y="110"/>
                    <a:pt x="647" y="112"/>
                  </a:cubicBezTo>
                  <a:cubicBezTo>
                    <a:pt x="645" y="114"/>
                    <a:pt x="641" y="116"/>
                    <a:pt x="639" y="117"/>
                  </a:cubicBezTo>
                  <a:cubicBezTo>
                    <a:pt x="637" y="117"/>
                    <a:pt x="636" y="118"/>
                    <a:pt x="635" y="119"/>
                  </a:cubicBezTo>
                  <a:cubicBezTo>
                    <a:pt x="634" y="119"/>
                    <a:pt x="632" y="120"/>
                    <a:pt x="631" y="120"/>
                  </a:cubicBezTo>
                  <a:cubicBezTo>
                    <a:pt x="628" y="122"/>
                    <a:pt x="625" y="123"/>
                    <a:pt x="622" y="125"/>
                  </a:cubicBezTo>
                  <a:cubicBezTo>
                    <a:pt x="616" y="127"/>
                    <a:pt x="610" y="130"/>
                    <a:pt x="604" y="132"/>
                  </a:cubicBezTo>
                  <a:cubicBezTo>
                    <a:pt x="603" y="132"/>
                    <a:pt x="602" y="133"/>
                    <a:pt x="601" y="133"/>
                  </a:cubicBezTo>
                  <a:cubicBezTo>
                    <a:pt x="601" y="133"/>
                    <a:pt x="601" y="133"/>
                    <a:pt x="601" y="133"/>
                  </a:cubicBezTo>
                  <a:lnTo>
                    <a:pt x="113" y="133"/>
                  </a:lnTo>
                  <a:close/>
                  <a:moveTo>
                    <a:pt x="71" y="110"/>
                  </a:moveTo>
                  <a:cubicBezTo>
                    <a:pt x="75" y="111"/>
                    <a:pt x="79" y="112"/>
                    <a:pt x="82" y="114"/>
                  </a:cubicBezTo>
                  <a:cubicBezTo>
                    <a:pt x="84" y="115"/>
                    <a:pt x="85" y="116"/>
                    <a:pt x="87" y="117"/>
                  </a:cubicBezTo>
                  <a:cubicBezTo>
                    <a:pt x="96" y="121"/>
                    <a:pt x="105" y="125"/>
                    <a:pt x="113" y="128"/>
                  </a:cubicBezTo>
                  <a:cubicBezTo>
                    <a:pt x="599" y="128"/>
                    <a:pt x="599" y="128"/>
                    <a:pt x="599" y="128"/>
                  </a:cubicBezTo>
                  <a:cubicBezTo>
                    <a:pt x="600" y="128"/>
                    <a:pt x="601" y="127"/>
                    <a:pt x="602" y="127"/>
                  </a:cubicBezTo>
                  <a:cubicBezTo>
                    <a:pt x="608" y="125"/>
                    <a:pt x="614" y="123"/>
                    <a:pt x="620" y="120"/>
                  </a:cubicBezTo>
                  <a:cubicBezTo>
                    <a:pt x="623" y="118"/>
                    <a:pt x="626" y="117"/>
                    <a:pt x="629" y="116"/>
                  </a:cubicBezTo>
                  <a:cubicBezTo>
                    <a:pt x="630" y="115"/>
                    <a:pt x="631" y="114"/>
                    <a:pt x="632" y="114"/>
                  </a:cubicBezTo>
                  <a:cubicBezTo>
                    <a:pt x="634" y="113"/>
                    <a:pt x="635" y="112"/>
                    <a:pt x="637" y="112"/>
                  </a:cubicBezTo>
                  <a:cubicBezTo>
                    <a:pt x="638" y="111"/>
                    <a:pt x="641" y="110"/>
                    <a:pt x="643" y="108"/>
                  </a:cubicBezTo>
                  <a:cubicBezTo>
                    <a:pt x="645" y="106"/>
                    <a:pt x="649" y="104"/>
                    <a:pt x="652" y="103"/>
                  </a:cubicBezTo>
                  <a:cubicBezTo>
                    <a:pt x="654" y="103"/>
                    <a:pt x="655" y="102"/>
                    <a:pt x="657" y="100"/>
                  </a:cubicBezTo>
                  <a:cubicBezTo>
                    <a:pt x="658" y="99"/>
                    <a:pt x="659" y="98"/>
                    <a:pt x="661" y="98"/>
                  </a:cubicBezTo>
                  <a:cubicBezTo>
                    <a:pt x="662" y="97"/>
                    <a:pt x="663" y="96"/>
                    <a:pt x="665" y="95"/>
                  </a:cubicBezTo>
                  <a:cubicBezTo>
                    <a:pt x="667" y="94"/>
                    <a:pt x="669" y="92"/>
                    <a:pt x="671" y="91"/>
                  </a:cubicBezTo>
                  <a:cubicBezTo>
                    <a:pt x="672" y="91"/>
                    <a:pt x="673" y="90"/>
                    <a:pt x="674" y="89"/>
                  </a:cubicBezTo>
                  <a:cubicBezTo>
                    <a:pt x="676" y="87"/>
                    <a:pt x="677" y="86"/>
                    <a:pt x="680" y="85"/>
                  </a:cubicBezTo>
                  <a:cubicBezTo>
                    <a:pt x="683" y="81"/>
                    <a:pt x="687" y="79"/>
                    <a:pt x="691" y="78"/>
                  </a:cubicBezTo>
                  <a:cubicBezTo>
                    <a:pt x="692" y="77"/>
                    <a:pt x="693" y="77"/>
                    <a:pt x="694" y="76"/>
                  </a:cubicBezTo>
                  <a:cubicBezTo>
                    <a:pt x="697" y="75"/>
                    <a:pt x="699" y="74"/>
                    <a:pt x="701" y="73"/>
                  </a:cubicBezTo>
                  <a:cubicBezTo>
                    <a:pt x="703" y="72"/>
                    <a:pt x="705" y="71"/>
                    <a:pt x="706" y="70"/>
                  </a:cubicBezTo>
                  <a:cubicBezTo>
                    <a:pt x="708" y="70"/>
                    <a:pt x="709" y="69"/>
                    <a:pt x="709" y="68"/>
                  </a:cubicBezTo>
                  <a:cubicBezTo>
                    <a:pt x="707" y="68"/>
                    <a:pt x="704" y="67"/>
                    <a:pt x="703" y="62"/>
                  </a:cubicBezTo>
                  <a:cubicBezTo>
                    <a:pt x="703" y="62"/>
                    <a:pt x="702" y="61"/>
                    <a:pt x="702" y="60"/>
                  </a:cubicBezTo>
                  <a:cubicBezTo>
                    <a:pt x="702" y="60"/>
                    <a:pt x="701" y="59"/>
                    <a:pt x="701" y="58"/>
                  </a:cubicBezTo>
                  <a:cubicBezTo>
                    <a:pt x="701" y="58"/>
                    <a:pt x="700" y="57"/>
                    <a:pt x="700" y="57"/>
                  </a:cubicBezTo>
                  <a:cubicBezTo>
                    <a:pt x="699" y="56"/>
                    <a:pt x="698" y="55"/>
                    <a:pt x="697" y="54"/>
                  </a:cubicBezTo>
                  <a:cubicBezTo>
                    <a:pt x="697" y="55"/>
                    <a:pt x="697" y="55"/>
                    <a:pt x="697" y="55"/>
                  </a:cubicBezTo>
                  <a:cubicBezTo>
                    <a:pt x="697" y="57"/>
                    <a:pt x="695" y="57"/>
                    <a:pt x="695" y="58"/>
                  </a:cubicBezTo>
                  <a:cubicBezTo>
                    <a:pt x="693" y="59"/>
                    <a:pt x="691" y="60"/>
                    <a:pt x="689" y="60"/>
                  </a:cubicBezTo>
                  <a:cubicBezTo>
                    <a:pt x="687" y="60"/>
                    <a:pt x="685" y="59"/>
                    <a:pt x="684" y="56"/>
                  </a:cubicBezTo>
                  <a:cubicBezTo>
                    <a:pt x="683" y="56"/>
                    <a:pt x="683" y="57"/>
                    <a:pt x="683" y="57"/>
                  </a:cubicBezTo>
                  <a:cubicBezTo>
                    <a:pt x="682" y="63"/>
                    <a:pt x="677" y="63"/>
                    <a:pt x="675" y="63"/>
                  </a:cubicBezTo>
                  <a:cubicBezTo>
                    <a:pt x="674" y="63"/>
                    <a:pt x="674" y="63"/>
                    <a:pt x="674" y="63"/>
                  </a:cubicBezTo>
                  <a:cubicBezTo>
                    <a:pt x="672" y="63"/>
                    <a:pt x="671" y="63"/>
                    <a:pt x="671" y="62"/>
                  </a:cubicBezTo>
                  <a:cubicBezTo>
                    <a:pt x="671" y="62"/>
                    <a:pt x="670" y="62"/>
                    <a:pt x="670" y="62"/>
                  </a:cubicBezTo>
                  <a:cubicBezTo>
                    <a:pt x="670" y="62"/>
                    <a:pt x="670" y="63"/>
                    <a:pt x="669" y="63"/>
                  </a:cubicBezTo>
                  <a:cubicBezTo>
                    <a:pt x="667" y="66"/>
                    <a:pt x="663" y="67"/>
                    <a:pt x="660" y="66"/>
                  </a:cubicBezTo>
                  <a:cubicBezTo>
                    <a:pt x="658" y="66"/>
                    <a:pt x="657" y="65"/>
                    <a:pt x="657" y="64"/>
                  </a:cubicBezTo>
                  <a:cubicBezTo>
                    <a:pt x="657" y="64"/>
                    <a:pt x="657" y="64"/>
                    <a:pt x="657" y="64"/>
                  </a:cubicBezTo>
                  <a:cubicBezTo>
                    <a:pt x="656" y="67"/>
                    <a:pt x="653" y="68"/>
                    <a:pt x="650" y="68"/>
                  </a:cubicBezTo>
                  <a:cubicBezTo>
                    <a:pt x="649" y="68"/>
                    <a:pt x="648" y="68"/>
                    <a:pt x="647" y="68"/>
                  </a:cubicBezTo>
                  <a:cubicBezTo>
                    <a:pt x="645" y="68"/>
                    <a:pt x="645" y="67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4" y="66"/>
                    <a:pt x="644" y="66"/>
                    <a:pt x="644" y="66"/>
                  </a:cubicBezTo>
                  <a:cubicBezTo>
                    <a:pt x="643" y="69"/>
                    <a:pt x="639" y="70"/>
                    <a:pt x="637" y="70"/>
                  </a:cubicBezTo>
                  <a:cubicBezTo>
                    <a:pt x="637" y="70"/>
                    <a:pt x="636" y="70"/>
                    <a:pt x="636" y="70"/>
                  </a:cubicBezTo>
                  <a:cubicBezTo>
                    <a:pt x="636" y="70"/>
                    <a:pt x="636" y="70"/>
                    <a:pt x="636" y="70"/>
                  </a:cubicBezTo>
                  <a:cubicBezTo>
                    <a:pt x="634" y="70"/>
                    <a:pt x="633" y="69"/>
                    <a:pt x="633" y="69"/>
                  </a:cubicBezTo>
                  <a:cubicBezTo>
                    <a:pt x="632" y="68"/>
                    <a:pt x="632" y="68"/>
                    <a:pt x="632" y="67"/>
                  </a:cubicBezTo>
                  <a:cubicBezTo>
                    <a:pt x="630" y="69"/>
                    <a:pt x="627" y="71"/>
                    <a:pt x="622" y="71"/>
                  </a:cubicBezTo>
                  <a:cubicBezTo>
                    <a:pt x="620" y="71"/>
                    <a:pt x="618" y="70"/>
                    <a:pt x="616" y="69"/>
                  </a:cubicBezTo>
                  <a:cubicBezTo>
                    <a:pt x="615" y="67"/>
                    <a:pt x="615" y="65"/>
                    <a:pt x="616" y="63"/>
                  </a:cubicBezTo>
                  <a:cubicBezTo>
                    <a:pt x="616" y="62"/>
                    <a:pt x="617" y="61"/>
                    <a:pt x="617" y="61"/>
                  </a:cubicBezTo>
                  <a:cubicBezTo>
                    <a:pt x="617" y="60"/>
                    <a:pt x="617" y="60"/>
                    <a:pt x="618" y="60"/>
                  </a:cubicBezTo>
                  <a:cubicBezTo>
                    <a:pt x="618" y="60"/>
                    <a:pt x="618" y="60"/>
                    <a:pt x="618" y="60"/>
                  </a:cubicBezTo>
                  <a:cubicBezTo>
                    <a:pt x="616" y="61"/>
                    <a:pt x="615" y="61"/>
                    <a:pt x="613" y="61"/>
                  </a:cubicBezTo>
                  <a:cubicBezTo>
                    <a:pt x="612" y="61"/>
                    <a:pt x="611" y="61"/>
                    <a:pt x="610" y="61"/>
                  </a:cubicBezTo>
                  <a:cubicBezTo>
                    <a:pt x="610" y="62"/>
                    <a:pt x="610" y="63"/>
                    <a:pt x="609" y="64"/>
                  </a:cubicBezTo>
                  <a:cubicBezTo>
                    <a:pt x="608" y="65"/>
                    <a:pt x="607" y="65"/>
                    <a:pt x="606" y="66"/>
                  </a:cubicBezTo>
                  <a:cubicBezTo>
                    <a:pt x="595" y="67"/>
                    <a:pt x="585" y="67"/>
                    <a:pt x="576" y="67"/>
                  </a:cubicBezTo>
                  <a:cubicBezTo>
                    <a:pt x="576" y="67"/>
                    <a:pt x="576" y="67"/>
                    <a:pt x="576" y="67"/>
                  </a:cubicBezTo>
                  <a:cubicBezTo>
                    <a:pt x="572" y="67"/>
                    <a:pt x="570" y="66"/>
                    <a:pt x="568" y="65"/>
                  </a:cubicBezTo>
                  <a:cubicBezTo>
                    <a:pt x="568" y="65"/>
                    <a:pt x="567" y="64"/>
                    <a:pt x="567" y="64"/>
                  </a:cubicBezTo>
                  <a:cubicBezTo>
                    <a:pt x="566" y="64"/>
                    <a:pt x="566" y="64"/>
                    <a:pt x="566" y="64"/>
                  </a:cubicBezTo>
                  <a:cubicBezTo>
                    <a:pt x="566" y="64"/>
                    <a:pt x="566" y="64"/>
                    <a:pt x="565" y="64"/>
                  </a:cubicBezTo>
                  <a:cubicBezTo>
                    <a:pt x="565" y="65"/>
                    <a:pt x="564" y="67"/>
                    <a:pt x="562" y="67"/>
                  </a:cubicBezTo>
                  <a:cubicBezTo>
                    <a:pt x="561" y="67"/>
                    <a:pt x="560" y="67"/>
                    <a:pt x="559" y="67"/>
                  </a:cubicBezTo>
                  <a:cubicBezTo>
                    <a:pt x="558" y="67"/>
                    <a:pt x="557" y="67"/>
                    <a:pt x="556" y="67"/>
                  </a:cubicBezTo>
                  <a:cubicBezTo>
                    <a:pt x="554" y="67"/>
                    <a:pt x="551" y="67"/>
                    <a:pt x="549" y="65"/>
                  </a:cubicBezTo>
                  <a:cubicBezTo>
                    <a:pt x="547" y="64"/>
                    <a:pt x="547" y="64"/>
                    <a:pt x="547" y="64"/>
                  </a:cubicBezTo>
                  <a:cubicBezTo>
                    <a:pt x="540" y="58"/>
                    <a:pt x="532" y="52"/>
                    <a:pt x="530" y="40"/>
                  </a:cubicBezTo>
                  <a:cubicBezTo>
                    <a:pt x="530" y="39"/>
                    <a:pt x="530" y="38"/>
                    <a:pt x="530" y="37"/>
                  </a:cubicBezTo>
                  <a:cubicBezTo>
                    <a:pt x="529" y="34"/>
                    <a:pt x="528" y="30"/>
                    <a:pt x="530" y="26"/>
                  </a:cubicBezTo>
                  <a:cubicBezTo>
                    <a:pt x="529" y="24"/>
                    <a:pt x="529" y="22"/>
                    <a:pt x="529" y="20"/>
                  </a:cubicBezTo>
                  <a:cubicBezTo>
                    <a:pt x="529" y="19"/>
                    <a:pt x="529" y="19"/>
                    <a:pt x="529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7" y="17"/>
                    <a:pt x="526" y="16"/>
                  </a:cubicBezTo>
                  <a:cubicBezTo>
                    <a:pt x="526" y="17"/>
                    <a:pt x="525" y="17"/>
                    <a:pt x="525" y="17"/>
                  </a:cubicBezTo>
                  <a:cubicBezTo>
                    <a:pt x="522" y="19"/>
                    <a:pt x="520" y="17"/>
                    <a:pt x="519" y="17"/>
                  </a:cubicBezTo>
                  <a:cubicBezTo>
                    <a:pt x="518" y="16"/>
                    <a:pt x="518" y="15"/>
                    <a:pt x="518" y="15"/>
                  </a:cubicBezTo>
                  <a:cubicBezTo>
                    <a:pt x="517" y="14"/>
                    <a:pt x="517" y="14"/>
                    <a:pt x="517" y="14"/>
                  </a:cubicBezTo>
                  <a:cubicBezTo>
                    <a:pt x="516" y="14"/>
                    <a:pt x="514" y="14"/>
                    <a:pt x="512" y="12"/>
                  </a:cubicBezTo>
                  <a:cubicBezTo>
                    <a:pt x="511" y="11"/>
                    <a:pt x="511" y="9"/>
                    <a:pt x="511" y="8"/>
                  </a:cubicBezTo>
                  <a:cubicBezTo>
                    <a:pt x="511" y="7"/>
                    <a:pt x="511" y="7"/>
                    <a:pt x="509" y="6"/>
                  </a:cubicBezTo>
                  <a:cubicBezTo>
                    <a:pt x="509" y="6"/>
                    <a:pt x="508" y="5"/>
                    <a:pt x="507" y="7"/>
                  </a:cubicBezTo>
                  <a:cubicBezTo>
                    <a:pt x="505" y="9"/>
                    <a:pt x="504" y="11"/>
                    <a:pt x="505" y="14"/>
                  </a:cubicBezTo>
                  <a:cubicBezTo>
                    <a:pt x="506" y="16"/>
                    <a:pt x="507" y="19"/>
                    <a:pt x="508" y="21"/>
                  </a:cubicBezTo>
                  <a:cubicBezTo>
                    <a:pt x="508" y="22"/>
                    <a:pt x="509" y="24"/>
                    <a:pt x="507" y="26"/>
                  </a:cubicBezTo>
                  <a:cubicBezTo>
                    <a:pt x="507" y="26"/>
                    <a:pt x="506" y="27"/>
                    <a:pt x="504" y="27"/>
                  </a:cubicBezTo>
                  <a:cubicBezTo>
                    <a:pt x="504" y="30"/>
                    <a:pt x="503" y="32"/>
                    <a:pt x="499" y="32"/>
                  </a:cubicBezTo>
                  <a:cubicBezTo>
                    <a:pt x="498" y="32"/>
                    <a:pt x="497" y="32"/>
                    <a:pt x="496" y="32"/>
                  </a:cubicBezTo>
                  <a:cubicBezTo>
                    <a:pt x="495" y="32"/>
                    <a:pt x="494" y="33"/>
                    <a:pt x="492" y="33"/>
                  </a:cubicBezTo>
                  <a:cubicBezTo>
                    <a:pt x="456" y="32"/>
                    <a:pt x="420" y="32"/>
                    <a:pt x="384" y="32"/>
                  </a:cubicBezTo>
                  <a:cubicBezTo>
                    <a:pt x="329" y="33"/>
                    <a:pt x="275" y="33"/>
                    <a:pt x="220" y="32"/>
                  </a:cubicBezTo>
                  <a:cubicBezTo>
                    <a:pt x="220" y="32"/>
                    <a:pt x="219" y="33"/>
                    <a:pt x="218" y="33"/>
                  </a:cubicBezTo>
                  <a:cubicBezTo>
                    <a:pt x="217" y="33"/>
                    <a:pt x="215" y="33"/>
                    <a:pt x="214" y="33"/>
                  </a:cubicBezTo>
                  <a:cubicBezTo>
                    <a:pt x="210" y="33"/>
                    <a:pt x="208" y="31"/>
                    <a:pt x="207" y="28"/>
                  </a:cubicBezTo>
                  <a:cubicBezTo>
                    <a:pt x="205" y="27"/>
                    <a:pt x="205" y="27"/>
                    <a:pt x="204" y="26"/>
                  </a:cubicBezTo>
                  <a:cubicBezTo>
                    <a:pt x="203" y="24"/>
                    <a:pt x="204" y="22"/>
                    <a:pt x="204" y="21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5" y="18"/>
                    <a:pt x="205" y="17"/>
                    <a:pt x="206" y="15"/>
                  </a:cubicBezTo>
                  <a:cubicBezTo>
                    <a:pt x="206" y="15"/>
                    <a:pt x="206" y="14"/>
                    <a:pt x="206" y="14"/>
                  </a:cubicBezTo>
                  <a:cubicBezTo>
                    <a:pt x="207" y="12"/>
                    <a:pt x="206" y="8"/>
                    <a:pt x="204" y="7"/>
                  </a:cubicBezTo>
                  <a:cubicBezTo>
                    <a:pt x="203" y="6"/>
                    <a:pt x="202" y="6"/>
                    <a:pt x="202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11"/>
                    <a:pt x="198" y="14"/>
                    <a:pt x="194" y="15"/>
                  </a:cubicBezTo>
                  <a:cubicBezTo>
                    <a:pt x="194" y="15"/>
                    <a:pt x="194" y="16"/>
                    <a:pt x="194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2" y="17"/>
                    <a:pt x="190" y="19"/>
                    <a:pt x="187" y="18"/>
                  </a:cubicBezTo>
                  <a:cubicBezTo>
                    <a:pt x="186" y="18"/>
                    <a:pt x="186" y="17"/>
                    <a:pt x="185" y="17"/>
                  </a:cubicBezTo>
                  <a:cubicBezTo>
                    <a:pt x="185" y="17"/>
                    <a:pt x="184" y="17"/>
                    <a:pt x="184" y="17"/>
                  </a:cubicBezTo>
                  <a:cubicBezTo>
                    <a:pt x="183" y="18"/>
                    <a:pt x="183" y="18"/>
                    <a:pt x="183" y="20"/>
                  </a:cubicBezTo>
                  <a:cubicBezTo>
                    <a:pt x="183" y="21"/>
                    <a:pt x="183" y="22"/>
                    <a:pt x="182" y="23"/>
                  </a:cubicBezTo>
                  <a:cubicBezTo>
                    <a:pt x="181" y="25"/>
                    <a:pt x="181" y="26"/>
                    <a:pt x="182" y="28"/>
                  </a:cubicBezTo>
                  <a:cubicBezTo>
                    <a:pt x="182" y="29"/>
                    <a:pt x="182" y="30"/>
                    <a:pt x="182" y="30"/>
                  </a:cubicBezTo>
                  <a:cubicBezTo>
                    <a:pt x="183" y="35"/>
                    <a:pt x="182" y="38"/>
                    <a:pt x="181" y="42"/>
                  </a:cubicBezTo>
                  <a:cubicBezTo>
                    <a:pt x="180" y="43"/>
                    <a:pt x="180" y="45"/>
                    <a:pt x="180" y="47"/>
                  </a:cubicBezTo>
                  <a:cubicBezTo>
                    <a:pt x="179" y="48"/>
                    <a:pt x="178" y="49"/>
                    <a:pt x="178" y="50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4" y="54"/>
                    <a:pt x="171" y="58"/>
                    <a:pt x="167" y="62"/>
                  </a:cubicBezTo>
                  <a:cubicBezTo>
                    <a:pt x="163" y="65"/>
                    <a:pt x="158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0" y="67"/>
                    <a:pt x="147" y="67"/>
                    <a:pt x="146" y="65"/>
                  </a:cubicBezTo>
                  <a:cubicBezTo>
                    <a:pt x="144" y="66"/>
                    <a:pt x="143" y="66"/>
                    <a:pt x="142" y="65"/>
                  </a:cubicBezTo>
                  <a:cubicBezTo>
                    <a:pt x="141" y="67"/>
                    <a:pt x="140" y="68"/>
                    <a:pt x="137" y="68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21" y="67"/>
                    <a:pt x="115" y="67"/>
                    <a:pt x="108" y="66"/>
                  </a:cubicBezTo>
                  <a:cubicBezTo>
                    <a:pt x="108" y="66"/>
                    <a:pt x="106" y="66"/>
                    <a:pt x="105" y="65"/>
                  </a:cubicBezTo>
                  <a:cubicBezTo>
                    <a:pt x="104" y="64"/>
                    <a:pt x="104" y="62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3" y="62"/>
                    <a:pt x="101" y="62"/>
                    <a:pt x="100" y="62"/>
                  </a:cubicBezTo>
                  <a:cubicBezTo>
                    <a:pt x="98" y="62"/>
                    <a:pt x="97" y="61"/>
                    <a:pt x="96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1"/>
                    <a:pt x="96" y="62"/>
                    <a:pt x="97" y="63"/>
                  </a:cubicBezTo>
                  <a:cubicBezTo>
                    <a:pt x="97" y="64"/>
                    <a:pt x="97" y="65"/>
                    <a:pt x="97" y="66"/>
                  </a:cubicBezTo>
                  <a:cubicBezTo>
                    <a:pt x="98" y="68"/>
                    <a:pt x="97" y="70"/>
                    <a:pt x="96" y="71"/>
                  </a:cubicBezTo>
                  <a:cubicBezTo>
                    <a:pt x="95" y="71"/>
                    <a:pt x="94" y="71"/>
                    <a:pt x="93" y="71"/>
                  </a:cubicBezTo>
                  <a:cubicBezTo>
                    <a:pt x="90" y="71"/>
                    <a:pt x="84" y="70"/>
                    <a:pt x="82" y="68"/>
                  </a:cubicBezTo>
                  <a:cubicBezTo>
                    <a:pt x="82" y="68"/>
                    <a:pt x="81" y="67"/>
                    <a:pt x="81" y="67"/>
                  </a:cubicBezTo>
                  <a:cubicBezTo>
                    <a:pt x="81" y="67"/>
                    <a:pt x="81" y="68"/>
                    <a:pt x="80" y="68"/>
                  </a:cubicBezTo>
                  <a:cubicBezTo>
                    <a:pt x="79" y="70"/>
                    <a:pt x="77" y="70"/>
                    <a:pt x="74" y="69"/>
                  </a:cubicBezTo>
                  <a:cubicBezTo>
                    <a:pt x="72" y="69"/>
                    <a:pt x="71" y="67"/>
                    <a:pt x="7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8" y="68"/>
                    <a:pt x="66" y="68"/>
                    <a:pt x="64" y="68"/>
                  </a:cubicBezTo>
                  <a:cubicBezTo>
                    <a:pt x="60" y="68"/>
                    <a:pt x="58" y="65"/>
                    <a:pt x="57" y="63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7" y="63"/>
                    <a:pt x="57" y="64"/>
                    <a:pt x="56" y="64"/>
                  </a:cubicBezTo>
                  <a:cubicBezTo>
                    <a:pt x="56" y="65"/>
                    <a:pt x="55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9" y="66"/>
                    <a:pt x="47" y="65"/>
                    <a:pt x="46" y="62"/>
                  </a:cubicBezTo>
                  <a:cubicBezTo>
                    <a:pt x="46" y="61"/>
                    <a:pt x="46" y="61"/>
                    <a:pt x="45" y="61"/>
                  </a:cubicBezTo>
                  <a:cubicBezTo>
                    <a:pt x="44" y="63"/>
                    <a:pt x="42" y="64"/>
                    <a:pt x="37" y="62"/>
                  </a:cubicBezTo>
                  <a:cubicBezTo>
                    <a:pt x="35" y="61"/>
                    <a:pt x="35" y="60"/>
                    <a:pt x="34" y="59"/>
                  </a:cubicBezTo>
                  <a:cubicBezTo>
                    <a:pt x="34" y="58"/>
                    <a:pt x="34" y="58"/>
                    <a:pt x="33" y="57"/>
                  </a:cubicBezTo>
                  <a:cubicBezTo>
                    <a:pt x="33" y="58"/>
                    <a:pt x="33" y="58"/>
                    <a:pt x="32" y="59"/>
                  </a:cubicBezTo>
                  <a:cubicBezTo>
                    <a:pt x="32" y="59"/>
                    <a:pt x="31" y="60"/>
                    <a:pt x="30" y="60"/>
                  </a:cubicBezTo>
                  <a:cubicBezTo>
                    <a:pt x="28" y="60"/>
                    <a:pt x="27" y="60"/>
                    <a:pt x="2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3" y="58"/>
                    <a:pt x="22" y="58"/>
                    <a:pt x="22" y="58"/>
                  </a:cubicBezTo>
                  <a:cubicBezTo>
                    <a:pt x="21" y="58"/>
                    <a:pt x="19" y="57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8" y="53"/>
                  </a:cubicBezTo>
                  <a:cubicBezTo>
                    <a:pt x="18" y="56"/>
                    <a:pt x="15" y="57"/>
                    <a:pt x="14" y="58"/>
                  </a:cubicBezTo>
                  <a:cubicBezTo>
                    <a:pt x="13" y="58"/>
                    <a:pt x="12" y="59"/>
                    <a:pt x="12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2" y="62"/>
                    <a:pt x="12" y="64"/>
                    <a:pt x="11" y="65"/>
                  </a:cubicBezTo>
                  <a:cubicBezTo>
                    <a:pt x="11" y="66"/>
                    <a:pt x="9" y="67"/>
                    <a:pt x="6" y="67"/>
                  </a:cubicBezTo>
                  <a:cubicBezTo>
                    <a:pt x="7" y="69"/>
                    <a:pt x="8" y="69"/>
                    <a:pt x="9" y="70"/>
                  </a:cubicBezTo>
                  <a:cubicBezTo>
                    <a:pt x="12" y="71"/>
                    <a:pt x="16" y="73"/>
                    <a:pt x="19" y="75"/>
                  </a:cubicBezTo>
                  <a:cubicBezTo>
                    <a:pt x="23" y="77"/>
                    <a:pt x="27" y="79"/>
                    <a:pt x="32" y="81"/>
                  </a:cubicBezTo>
                  <a:cubicBezTo>
                    <a:pt x="35" y="82"/>
                    <a:pt x="35" y="84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6"/>
                    <a:pt x="36" y="86"/>
                    <a:pt x="37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41" y="86"/>
                    <a:pt x="42" y="89"/>
                    <a:pt x="42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0"/>
                    <a:pt x="44" y="90"/>
                    <a:pt x="44" y="90"/>
                  </a:cubicBezTo>
                  <a:cubicBezTo>
                    <a:pt x="45" y="91"/>
                    <a:pt x="47" y="91"/>
                    <a:pt x="47" y="93"/>
                  </a:cubicBezTo>
                  <a:cubicBezTo>
                    <a:pt x="48" y="95"/>
                    <a:pt x="49" y="95"/>
                    <a:pt x="51" y="96"/>
                  </a:cubicBezTo>
                  <a:cubicBezTo>
                    <a:pt x="53" y="97"/>
                    <a:pt x="55" y="97"/>
                    <a:pt x="56" y="99"/>
                  </a:cubicBezTo>
                  <a:cubicBezTo>
                    <a:pt x="59" y="100"/>
                    <a:pt x="60" y="102"/>
                    <a:pt x="60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64" y="103"/>
                    <a:pt x="65" y="104"/>
                    <a:pt x="65" y="106"/>
                  </a:cubicBezTo>
                  <a:cubicBezTo>
                    <a:pt x="65" y="106"/>
                    <a:pt x="65" y="106"/>
                    <a:pt x="67" y="106"/>
                  </a:cubicBezTo>
                  <a:cubicBezTo>
                    <a:pt x="68" y="107"/>
                    <a:pt x="70" y="108"/>
                    <a:pt x="71" y="110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5769878-6974-4821-D5A3-A1C1931C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" y="1938"/>
              <a:ext cx="130" cy="183"/>
            </a:xfrm>
            <a:custGeom>
              <a:avLst/>
              <a:gdLst>
                <a:gd name="T0" fmla="*/ 62 w 76"/>
                <a:gd name="T1" fmla="*/ 8 h 106"/>
                <a:gd name="T2" fmla="*/ 73 w 76"/>
                <a:gd name="T3" fmla="*/ 32 h 106"/>
                <a:gd name="T4" fmla="*/ 70 w 76"/>
                <a:gd name="T5" fmla="*/ 32 h 106"/>
                <a:gd name="T6" fmla="*/ 60 w 76"/>
                <a:gd name="T7" fmla="*/ 11 h 106"/>
                <a:gd name="T8" fmla="*/ 37 w 76"/>
                <a:gd name="T9" fmla="*/ 3 h 106"/>
                <a:gd name="T10" fmla="*/ 14 w 76"/>
                <a:gd name="T11" fmla="*/ 9 h 106"/>
                <a:gd name="T12" fmla="*/ 5 w 76"/>
                <a:gd name="T13" fmla="*/ 25 h 106"/>
                <a:gd name="T14" fmla="*/ 17 w 76"/>
                <a:gd name="T15" fmla="*/ 41 h 106"/>
                <a:gd name="T16" fmla="*/ 38 w 76"/>
                <a:gd name="T17" fmla="*/ 48 h 106"/>
                <a:gd name="T18" fmla="*/ 64 w 76"/>
                <a:gd name="T19" fmla="*/ 57 h 106"/>
                <a:gd name="T20" fmla="*/ 76 w 76"/>
                <a:gd name="T21" fmla="*/ 78 h 106"/>
                <a:gd name="T22" fmla="*/ 65 w 76"/>
                <a:gd name="T23" fmla="*/ 99 h 106"/>
                <a:gd name="T24" fmla="*/ 38 w 76"/>
                <a:gd name="T25" fmla="*/ 106 h 106"/>
                <a:gd name="T26" fmla="*/ 12 w 76"/>
                <a:gd name="T27" fmla="*/ 97 h 106"/>
                <a:gd name="T28" fmla="*/ 0 w 76"/>
                <a:gd name="T29" fmla="*/ 70 h 106"/>
                <a:gd name="T30" fmla="*/ 3 w 76"/>
                <a:gd name="T31" fmla="*/ 70 h 106"/>
                <a:gd name="T32" fmla="*/ 14 w 76"/>
                <a:gd name="T33" fmla="*/ 94 h 106"/>
                <a:gd name="T34" fmla="*/ 38 w 76"/>
                <a:gd name="T35" fmla="*/ 102 h 106"/>
                <a:gd name="T36" fmla="*/ 63 w 76"/>
                <a:gd name="T37" fmla="*/ 96 h 106"/>
                <a:gd name="T38" fmla="*/ 72 w 76"/>
                <a:gd name="T39" fmla="*/ 78 h 106"/>
                <a:gd name="T40" fmla="*/ 61 w 76"/>
                <a:gd name="T41" fmla="*/ 60 h 106"/>
                <a:gd name="T42" fmla="*/ 37 w 76"/>
                <a:gd name="T43" fmla="*/ 51 h 106"/>
                <a:gd name="T44" fmla="*/ 14 w 76"/>
                <a:gd name="T45" fmla="*/ 44 h 106"/>
                <a:gd name="T46" fmla="*/ 2 w 76"/>
                <a:gd name="T47" fmla="*/ 25 h 106"/>
                <a:gd name="T48" fmla="*/ 13 w 76"/>
                <a:gd name="T49" fmla="*/ 6 h 106"/>
                <a:gd name="T50" fmla="*/ 37 w 76"/>
                <a:gd name="T51" fmla="*/ 0 h 106"/>
                <a:gd name="T52" fmla="*/ 62 w 76"/>
                <a:gd name="T5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" h="106">
                  <a:moveTo>
                    <a:pt x="62" y="8"/>
                  </a:moveTo>
                  <a:cubicBezTo>
                    <a:pt x="69" y="14"/>
                    <a:pt x="72" y="22"/>
                    <a:pt x="73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9" y="23"/>
                    <a:pt x="66" y="16"/>
                    <a:pt x="60" y="11"/>
                  </a:cubicBezTo>
                  <a:cubicBezTo>
                    <a:pt x="55" y="6"/>
                    <a:pt x="47" y="3"/>
                    <a:pt x="37" y="3"/>
                  </a:cubicBezTo>
                  <a:cubicBezTo>
                    <a:pt x="27" y="3"/>
                    <a:pt x="20" y="5"/>
                    <a:pt x="14" y="9"/>
                  </a:cubicBezTo>
                  <a:cubicBezTo>
                    <a:pt x="8" y="12"/>
                    <a:pt x="5" y="18"/>
                    <a:pt x="5" y="25"/>
                  </a:cubicBezTo>
                  <a:cubicBezTo>
                    <a:pt x="5" y="32"/>
                    <a:pt x="9" y="37"/>
                    <a:pt x="17" y="41"/>
                  </a:cubicBezTo>
                  <a:cubicBezTo>
                    <a:pt x="20" y="43"/>
                    <a:pt x="27" y="45"/>
                    <a:pt x="38" y="48"/>
                  </a:cubicBezTo>
                  <a:cubicBezTo>
                    <a:pt x="50" y="51"/>
                    <a:pt x="59" y="54"/>
                    <a:pt x="64" y="57"/>
                  </a:cubicBezTo>
                  <a:cubicBezTo>
                    <a:pt x="72" y="62"/>
                    <a:pt x="76" y="69"/>
                    <a:pt x="76" y="78"/>
                  </a:cubicBezTo>
                  <a:cubicBezTo>
                    <a:pt x="76" y="87"/>
                    <a:pt x="72" y="94"/>
                    <a:pt x="65" y="99"/>
                  </a:cubicBezTo>
                  <a:cubicBezTo>
                    <a:pt x="58" y="103"/>
                    <a:pt x="49" y="106"/>
                    <a:pt x="38" y="106"/>
                  </a:cubicBezTo>
                  <a:cubicBezTo>
                    <a:pt x="27" y="106"/>
                    <a:pt x="18" y="103"/>
                    <a:pt x="12" y="97"/>
                  </a:cubicBezTo>
                  <a:cubicBezTo>
                    <a:pt x="5" y="91"/>
                    <a:pt x="1" y="82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81"/>
                    <a:pt x="8" y="89"/>
                    <a:pt x="14" y="94"/>
                  </a:cubicBezTo>
                  <a:cubicBezTo>
                    <a:pt x="20" y="100"/>
                    <a:pt x="28" y="102"/>
                    <a:pt x="38" y="102"/>
                  </a:cubicBezTo>
                  <a:cubicBezTo>
                    <a:pt x="48" y="102"/>
                    <a:pt x="56" y="100"/>
                    <a:pt x="63" y="96"/>
                  </a:cubicBezTo>
                  <a:cubicBezTo>
                    <a:pt x="69" y="91"/>
                    <a:pt x="72" y="86"/>
                    <a:pt x="72" y="78"/>
                  </a:cubicBezTo>
                  <a:cubicBezTo>
                    <a:pt x="72" y="70"/>
                    <a:pt x="69" y="64"/>
                    <a:pt x="61" y="60"/>
                  </a:cubicBezTo>
                  <a:cubicBezTo>
                    <a:pt x="57" y="57"/>
                    <a:pt x="49" y="54"/>
                    <a:pt x="37" y="51"/>
                  </a:cubicBezTo>
                  <a:cubicBezTo>
                    <a:pt x="25" y="48"/>
                    <a:pt x="18" y="46"/>
                    <a:pt x="14" y="44"/>
                  </a:cubicBezTo>
                  <a:cubicBezTo>
                    <a:pt x="6" y="39"/>
                    <a:pt x="2" y="33"/>
                    <a:pt x="2" y="25"/>
                  </a:cubicBezTo>
                  <a:cubicBezTo>
                    <a:pt x="2" y="17"/>
                    <a:pt x="6" y="10"/>
                    <a:pt x="13" y="6"/>
                  </a:cubicBezTo>
                  <a:cubicBezTo>
                    <a:pt x="19" y="2"/>
                    <a:pt x="27" y="0"/>
                    <a:pt x="37" y="0"/>
                  </a:cubicBezTo>
                  <a:cubicBezTo>
                    <a:pt x="48" y="0"/>
                    <a:pt x="56" y="3"/>
                    <a:pt x="62" y="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3FDDB2D-3E8C-79D6-CFC8-5A8407EF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42"/>
              <a:ext cx="96" cy="179"/>
            </a:xfrm>
            <a:custGeom>
              <a:avLst/>
              <a:gdLst>
                <a:gd name="T0" fmla="*/ 53 w 56"/>
                <a:gd name="T1" fmla="*/ 0 h 104"/>
                <a:gd name="T2" fmla="*/ 56 w 56"/>
                <a:gd name="T3" fmla="*/ 0 h 104"/>
                <a:gd name="T4" fmla="*/ 56 w 56"/>
                <a:gd name="T5" fmla="*/ 70 h 104"/>
                <a:gd name="T6" fmla="*/ 50 w 56"/>
                <a:gd name="T7" fmla="*/ 94 h 104"/>
                <a:gd name="T8" fmla="*/ 27 w 56"/>
                <a:gd name="T9" fmla="*/ 104 h 104"/>
                <a:gd name="T10" fmla="*/ 8 w 56"/>
                <a:gd name="T11" fmla="*/ 97 h 104"/>
                <a:gd name="T12" fmla="*/ 0 w 56"/>
                <a:gd name="T13" fmla="*/ 75 h 104"/>
                <a:gd name="T14" fmla="*/ 0 w 56"/>
                <a:gd name="T15" fmla="*/ 70 h 104"/>
                <a:gd name="T16" fmla="*/ 3 w 56"/>
                <a:gd name="T17" fmla="*/ 70 h 104"/>
                <a:gd name="T18" fmla="*/ 3 w 56"/>
                <a:gd name="T19" fmla="*/ 75 h 104"/>
                <a:gd name="T20" fmla="*/ 27 w 56"/>
                <a:gd name="T21" fmla="*/ 100 h 104"/>
                <a:gd name="T22" fmla="*/ 47 w 56"/>
                <a:gd name="T23" fmla="*/ 92 h 104"/>
                <a:gd name="T24" fmla="*/ 53 w 56"/>
                <a:gd name="T25" fmla="*/ 70 h 104"/>
                <a:gd name="T26" fmla="*/ 53 w 56"/>
                <a:gd name="T2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04">
                  <a:moveTo>
                    <a:pt x="53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80"/>
                    <a:pt x="54" y="88"/>
                    <a:pt x="50" y="94"/>
                  </a:cubicBezTo>
                  <a:cubicBezTo>
                    <a:pt x="45" y="100"/>
                    <a:pt x="37" y="104"/>
                    <a:pt x="27" y="104"/>
                  </a:cubicBezTo>
                  <a:cubicBezTo>
                    <a:pt x="19" y="104"/>
                    <a:pt x="12" y="101"/>
                    <a:pt x="8" y="97"/>
                  </a:cubicBezTo>
                  <a:cubicBezTo>
                    <a:pt x="2" y="92"/>
                    <a:pt x="0" y="84"/>
                    <a:pt x="0" y="7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92"/>
                    <a:pt x="11" y="100"/>
                    <a:pt x="27" y="100"/>
                  </a:cubicBezTo>
                  <a:cubicBezTo>
                    <a:pt x="36" y="100"/>
                    <a:pt x="43" y="97"/>
                    <a:pt x="47" y="92"/>
                  </a:cubicBezTo>
                  <a:cubicBezTo>
                    <a:pt x="51" y="87"/>
                    <a:pt x="53" y="80"/>
                    <a:pt x="53" y="7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A61D26E-8830-F625-DDA8-08C59755E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" y="1942"/>
              <a:ext cx="142" cy="175"/>
            </a:xfrm>
            <a:custGeom>
              <a:avLst/>
              <a:gdLst>
                <a:gd name="T0" fmla="*/ 0 w 142"/>
                <a:gd name="T1" fmla="*/ 0 h 175"/>
                <a:gd name="T2" fmla="*/ 142 w 142"/>
                <a:gd name="T3" fmla="*/ 0 h 175"/>
                <a:gd name="T4" fmla="*/ 142 w 142"/>
                <a:gd name="T5" fmla="*/ 5 h 175"/>
                <a:gd name="T6" fmla="*/ 73 w 142"/>
                <a:gd name="T7" fmla="*/ 5 h 175"/>
                <a:gd name="T8" fmla="*/ 73 w 142"/>
                <a:gd name="T9" fmla="*/ 175 h 175"/>
                <a:gd name="T10" fmla="*/ 68 w 142"/>
                <a:gd name="T11" fmla="*/ 175 h 175"/>
                <a:gd name="T12" fmla="*/ 68 w 142"/>
                <a:gd name="T13" fmla="*/ 5 h 175"/>
                <a:gd name="T14" fmla="*/ 0 w 142"/>
                <a:gd name="T15" fmla="*/ 5 h 175"/>
                <a:gd name="T16" fmla="*/ 0 w 142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75">
                  <a:moveTo>
                    <a:pt x="0" y="0"/>
                  </a:moveTo>
                  <a:lnTo>
                    <a:pt x="142" y="0"/>
                  </a:lnTo>
                  <a:lnTo>
                    <a:pt x="142" y="5"/>
                  </a:lnTo>
                  <a:lnTo>
                    <a:pt x="73" y="5"/>
                  </a:lnTo>
                  <a:lnTo>
                    <a:pt x="73" y="175"/>
                  </a:lnTo>
                  <a:lnTo>
                    <a:pt x="68" y="175"/>
                  </a:lnTo>
                  <a:lnTo>
                    <a:pt x="6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5E423EE-546C-A6DE-6A4A-287B867B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" y="1942"/>
              <a:ext cx="130" cy="179"/>
            </a:xfrm>
            <a:custGeom>
              <a:avLst/>
              <a:gdLst>
                <a:gd name="T0" fmla="*/ 0 w 76"/>
                <a:gd name="T1" fmla="*/ 0 h 104"/>
                <a:gd name="T2" fmla="*/ 4 w 76"/>
                <a:gd name="T3" fmla="*/ 0 h 104"/>
                <a:gd name="T4" fmla="*/ 4 w 76"/>
                <a:gd name="T5" fmla="*/ 62 h 104"/>
                <a:gd name="T6" fmla="*/ 12 w 76"/>
                <a:gd name="T7" fmla="*/ 90 h 104"/>
                <a:gd name="T8" fmla="*/ 38 w 76"/>
                <a:gd name="T9" fmla="*/ 100 h 104"/>
                <a:gd name="T10" fmla="*/ 65 w 76"/>
                <a:gd name="T11" fmla="*/ 90 h 104"/>
                <a:gd name="T12" fmla="*/ 73 w 76"/>
                <a:gd name="T13" fmla="*/ 62 h 104"/>
                <a:gd name="T14" fmla="*/ 73 w 76"/>
                <a:gd name="T15" fmla="*/ 0 h 104"/>
                <a:gd name="T16" fmla="*/ 76 w 76"/>
                <a:gd name="T17" fmla="*/ 0 h 104"/>
                <a:gd name="T18" fmla="*/ 76 w 76"/>
                <a:gd name="T19" fmla="*/ 62 h 104"/>
                <a:gd name="T20" fmla="*/ 68 w 76"/>
                <a:gd name="T21" fmla="*/ 92 h 104"/>
                <a:gd name="T22" fmla="*/ 38 w 76"/>
                <a:gd name="T23" fmla="*/ 104 h 104"/>
                <a:gd name="T24" fmla="*/ 9 w 76"/>
                <a:gd name="T25" fmla="*/ 92 h 104"/>
                <a:gd name="T26" fmla="*/ 0 w 76"/>
                <a:gd name="T27" fmla="*/ 62 h 104"/>
                <a:gd name="T28" fmla="*/ 0 w 76"/>
                <a:gd name="T2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10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74"/>
                    <a:pt x="6" y="83"/>
                    <a:pt x="12" y="90"/>
                  </a:cubicBezTo>
                  <a:cubicBezTo>
                    <a:pt x="17" y="97"/>
                    <a:pt x="26" y="100"/>
                    <a:pt x="38" y="100"/>
                  </a:cubicBezTo>
                  <a:cubicBezTo>
                    <a:pt x="50" y="100"/>
                    <a:pt x="59" y="97"/>
                    <a:pt x="65" y="90"/>
                  </a:cubicBezTo>
                  <a:cubicBezTo>
                    <a:pt x="70" y="83"/>
                    <a:pt x="73" y="74"/>
                    <a:pt x="73" y="6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75"/>
                    <a:pt x="73" y="85"/>
                    <a:pt x="68" y="92"/>
                  </a:cubicBezTo>
                  <a:cubicBezTo>
                    <a:pt x="61" y="100"/>
                    <a:pt x="52" y="104"/>
                    <a:pt x="38" y="104"/>
                  </a:cubicBezTo>
                  <a:cubicBezTo>
                    <a:pt x="25" y="104"/>
                    <a:pt x="15" y="100"/>
                    <a:pt x="9" y="92"/>
                  </a:cubicBezTo>
                  <a:cubicBezTo>
                    <a:pt x="3" y="85"/>
                    <a:pt x="0" y="75"/>
                    <a:pt x="0" y="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43869D7-F621-D4AF-438C-5CF3F32E6062}"/>
              </a:ext>
            </a:extLst>
          </p:cNvPr>
          <p:cNvCxnSpPr>
            <a:cxnSpLocks/>
            <a:stCxn id="11" idx="36"/>
          </p:cNvCxnSpPr>
          <p:nvPr userDrawn="1"/>
        </p:nvCxnSpPr>
        <p:spPr>
          <a:xfrm flipH="1" flipV="1">
            <a:off x="3" y="751684"/>
            <a:ext cx="10144994" cy="9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04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0" y="3285165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6349" y="758506"/>
            <a:ext cx="12192002" cy="24015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886913"/>
            <a:ext cx="11201400" cy="206964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安卓手机广告屏蔽软件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err="1">
                <a:solidFill>
                  <a:schemeClr val="bg1"/>
                </a:solidFill>
              </a:rPr>
              <a:t>JoyClean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1214100" cy="68040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汇报人：程子枞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95300" y="4290596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2025</a:t>
            </a:r>
            <a:r>
              <a:rPr lang="zh-CN" altLang="en-US" sz="3600" dirty="0"/>
              <a:t>年</a:t>
            </a:r>
            <a:r>
              <a:rPr lang="en-US" altLang="zh-CN" sz="3600" dirty="0"/>
              <a:t>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55481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9F558-B2CB-41E9-BC83-B634D555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项目导引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3DA04E5F-30FD-4713-BB1D-A45D558A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381CD913-8025-BA01-B6A3-40ECDBD99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2947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2AB349AE-E492-048E-7A3E-58184DB08D81}"/>
              </a:ext>
            </a:extLst>
          </p:cNvPr>
          <p:cNvSpPr/>
          <p:nvPr/>
        </p:nvSpPr>
        <p:spPr>
          <a:xfrm>
            <a:off x="2491247" y="1296190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864084-A72B-F741-580E-4C0626D8A13B}"/>
              </a:ext>
            </a:extLst>
          </p:cNvPr>
          <p:cNvSpPr/>
          <p:nvPr/>
        </p:nvSpPr>
        <p:spPr>
          <a:xfrm>
            <a:off x="2902200" y="2967334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E2A529-C7DD-B16F-FDE7-6E93BD6AC246}"/>
              </a:ext>
            </a:extLst>
          </p:cNvPr>
          <p:cNvSpPr/>
          <p:nvPr/>
        </p:nvSpPr>
        <p:spPr>
          <a:xfrm>
            <a:off x="2491247" y="4568861"/>
            <a:ext cx="550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项目动机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3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0215" y="4759325"/>
            <a:ext cx="3906520" cy="1207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一定要关掉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  <a:p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再不关掉那些烦人的广告，用户哪有美好的未来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？</a:t>
            </a:r>
          </a:p>
        </p:txBody>
      </p:sp>
      <p:pic>
        <p:nvPicPr>
          <p:cNvPr id="3" name="图片 2" descr="711734849915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045210"/>
            <a:ext cx="2318385" cy="5234940"/>
          </a:xfrm>
          <a:prstGeom prst="rect">
            <a:avLst/>
          </a:prstGeom>
        </p:spPr>
      </p:pic>
      <p:pic>
        <p:nvPicPr>
          <p:cNvPr id="7" name="图片 6" descr="721734849915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540" y="1045210"/>
            <a:ext cx="2317750" cy="5233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81420" y="1681480"/>
            <a:ext cx="5292090" cy="2342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手机应用和网页中频繁的广告推送严重影响了用户的使用体验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，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有些广告甚至携带有恶意代码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项目可行性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4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3700" y="1409700"/>
            <a:ext cx="5353050" cy="4519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本地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VPN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代理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模拟点击</a:t>
            </a: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36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Hosts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6860" y="2849245"/>
            <a:ext cx="1250950" cy="125095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493770" y="4332605"/>
            <a:ext cx="2437130" cy="170624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940810" y="1128395"/>
            <a:ext cx="1397000" cy="1397000"/>
          </a:xfrm>
          <a:prstGeom prst="rect">
            <a:avLst/>
          </a:prstGeom>
        </p:spPr>
      </p:pic>
      <p:pic>
        <p:nvPicPr>
          <p:cNvPr id="13" name="图片 12" descr="JoyClean"/>
          <p:cNvPicPr>
            <a:picLocks noChangeAspect="1"/>
          </p:cNvPicPr>
          <p:nvPr/>
        </p:nvPicPr>
        <p:blipFill>
          <a:blip r:embed="rId5"/>
          <a:srcRect l="25035" t="20245" r="21345" b="24752"/>
          <a:stretch>
            <a:fillRect/>
          </a:stretch>
        </p:blipFill>
        <p:spPr>
          <a:xfrm>
            <a:off x="8094345" y="1878330"/>
            <a:ext cx="2171065" cy="22275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20075" y="1128395"/>
            <a:ext cx="1919605" cy="647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dirty="0">
                <a:latin typeface="华文楷体" panose="02010600040101010101" charset="-122"/>
                <a:ea typeface="华文楷体" panose="02010600040101010101" charset="-122"/>
              </a:rPr>
              <a:t>JoyClean</a:t>
            </a:r>
          </a:p>
        </p:txBody>
      </p:sp>
      <p:sp>
        <p:nvSpPr>
          <p:cNvPr id="24" name="右箭头 23"/>
          <p:cNvSpPr/>
          <p:nvPr/>
        </p:nvSpPr>
        <p:spPr>
          <a:xfrm>
            <a:off x="5517515" y="1383030"/>
            <a:ext cx="2370455" cy="26231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233160" y="4560570"/>
            <a:ext cx="414718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⚠️危险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修改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Hosts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需要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Root</a:t>
            </a:r>
            <a:r>
              <a:rPr lang="zh-CN" altLang="en-US" sz="3600" dirty="0">
                <a:latin typeface="华文楷体" panose="02010600040101010101" charset="-122"/>
                <a:ea typeface="华文楷体" panose="02010600040101010101" charset="-122"/>
              </a:rPr>
              <a:t>权限</a:t>
            </a:r>
            <a:r>
              <a:rPr lang="en-US" altLang="zh-CN" sz="3600" dirty="0">
                <a:latin typeface="华文楷体" panose="02010600040101010101" charset="-122"/>
                <a:ea typeface="华文楷体" panose="02010600040101010101" charset="-122"/>
              </a:rPr>
              <a:t>！</a:t>
            </a:r>
          </a:p>
        </p:txBody>
      </p:sp>
      <p:pic>
        <p:nvPicPr>
          <p:cNvPr id="6" name="图片 5" descr="截屏2024-12-22 15.58.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150" y="2525395"/>
            <a:ext cx="1315085" cy="1111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02875" y="1878330"/>
            <a:ext cx="148463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自选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DNS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289550" y="2082800"/>
            <a:ext cx="240093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融合本地</a:t>
            </a:r>
            <a:r>
              <a:rPr lang="en-US" altLang="zh-CN" sz="2400" dirty="0">
                <a:latin typeface="华文楷体" panose="02010600040101010101" charset="-122"/>
                <a:ea typeface="华文楷体" panose="02010600040101010101" charset="-122"/>
              </a:rPr>
              <a:t>VPN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和</a:t>
            </a:r>
          </a:p>
          <a:p>
            <a:pPr algn="ctr"/>
            <a:r>
              <a:rPr lang="zh-CN" altLang="en-US" sz="2400" dirty="0">
                <a:latin typeface="华文楷体" panose="02010600040101010101" charset="-122"/>
                <a:ea typeface="华文楷体" panose="02010600040101010101" charset="-122"/>
              </a:rPr>
              <a:t>模拟点击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E66F6-B67E-7301-28D0-4A31F2F52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33FD2-B39C-D19F-EE9A-9D99E344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项目架构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3C7E956-1099-21C4-F930-19D83068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6ACD08-76F5-3CD3-8147-CD6F25129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" y="856067"/>
            <a:ext cx="9036795" cy="46618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15CF214-7AD7-85EA-69A8-A27AE6B7F85A}"/>
              </a:ext>
            </a:extLst>
          </p:cNvPr>
          <p:cNvSpPr txBox="1"/>
          <p:nvPr/>
        </p:nvSpPr>
        <p:spPr>
          <a:xfrm>
            <a:off x="9673722" y="1324303"/>
            <a:ext cx="2207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项目整体是让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代理全局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随后在手机内进行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解析并拦截广告的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请求。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同时可以配置上游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服务器实现更加强大的功能</a:t>
            </a:r>
          </a:p>
        </p:txBody>
      </p:sp>
    </p:spTree>
    <p:extLst>
      <p:ext uri="{BB962C8B-B14F-4D97-AF65-F5344CB8AC3E}">
        <p14:creationId xmlns:p14="http://schemas.microsoft.com/office/powerpoint/2010/main" val="127231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1BABA-5378-1FE0-8C7F-E2DF450C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C4402-EEA3-BDB0-CEA0-FD514DC2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VPN</a:t>
            </a:r>
            <a:r>
              <a:rPr lang="zh-CN" altLang="en-US" dirty="0"/>
              <a:t>搭建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5B02C724-0F3D-A0B7-D3DD-7119319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55D13-01D6-0E34-59DB-F0D47296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" y="829266"/>
            <a:ext cx="4849473" cy="21851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83E805-74E3-D9C5-25CC-6DFC32E3AD78}"/>
              </a:ext>
            </a:extLst>
          </p:cNvPr>
          <p:cNvSpPr txBox="1"/>
          <p:nvPr/>
        </p:nvSpPr>
        <p:spPr>
          <a:xfrm>
            <a:off x="788275" y="3105834"/>
            <a:ext cx="3411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这里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VPN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需要手动实现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TCP,UDP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报文封装并建立连接转发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C940E2-5A33-0E20-1764-D49D6714C67A}"/>
              </a:ext>
            </a:extLst>
          </p:cNvPr>
          <p:cNvSpPr txBox="1"/>
          <p:nvPr/>
        </p:nvSpPr>
        <p:spPr>
          <a:xfrm>
            <a:off x="6211614" y="813500"/>
            <a:ext cx="493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TCP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协议在项目中比较重要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核心部分如下所示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AA1561-4982-EFBC-23F4-A11FD6746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8" y="1297011"/>
            <a:ext cx="6496384" cy="37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8F9A-610C-2979-09B0-1B9BC0816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05BA3-03DA-3DF7-BFB4-357C1ECE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3" y="182880"/>
            <a:ext cx="9404723" cy="64638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DNS</a:t>
            </a:r>
            <a:r>
              <a:rPr lang="zh-CN" altLang="en-US" dirty="0"/>
              <a:t>解析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FCC37102-220F-8015-3C69-8C46DF37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CD1EC8-6F57-41A7-99F1-FEDB2874BA2B}" type="slidenum"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8E798A-AAB4-4B42-AC47-AF171BAA5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7" y="1291367"/>
            <a:ext cx="6697363" cy="3917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6328AE-6652-3478-7314-849C5626EC46}"/>
              </a:ext>
            </a:extLst>
          </p:cNvPr>
          <p:cNvSpPr txBox="1"/>
          <p:nvPr/>
        </p:nvSpPr>
        <p:spPr>
          <a:xfrm>
            <a:off x="7592674" y="2081049"/>
            <a:ext cx="3001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跳过开头的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字节，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查询区域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就是我们要关心的部分，从这里可以找到我们需要的网址。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为了加速筛选过程，我们只关心从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53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号端口进行转发的报文。</a:t>
            </a:r>
          </a:p>
        </p:txBody>
      </p:sp>
    </p:spTree>
    <p:extLst>
      <p:ext uri="{BB962C8B-B14F-4D97-AF65-F5344CB8AC3E}">
        <p14:creationId xmlns:p14="http://schemas.microsoft.com/office/powerpoint/2010/main" val="221666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7C203E5F-10CC-4C39-9C3B-08322486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58"/>
          <a:stretch/>
        </p:blipFill>
        <p:spPr>
          <a:xfrm>
            <a:off x="-45867" y="2503576"/>
            <a:ext cx="12282150" cy="4114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5F7A16-4E2B-4F11-A46F-2F0ADA0A8C50}"/>
              </a:ext>
            </a:extLst>
          </p:cNvPr>
          <p:cNvSpPr/>
          <p:nvPr/>
        </p:nvSpPr>
        <p:spPr>
          <a:xfrm>
            <a:off x="0" y="6296878"/>
            <a:ext cx="12191999" cy="561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98B8C6-F215-45FF-AAC2-618BECF6E5E9}"/>
              </a:ext>
            </a:extLst>
          </p:cNvPr>
          <p:cNvSpPr/>
          <p:nvPr/>
        </p:nvSpPr>
        <p:spPr>
          <a:xfrm>
            <a:off x="-3" y="726426"/>
            <a:ext cx="12192002" cy="177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文本&#10;&#10;中度可信度描述已自动生成">
            <a:extLst>
              <a:ext uri="{FF2B5EF4-FFF2-40B4-BE49-F238E27FC236}">
                <a16:creationId xmlns:a16="http://schemas.microsoft.com/office/drawing/2014/main" id="{3D26FA95-DC57-4F76-B973-3EAC95F1D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6878"/>
            <a:ext cx="1706880" cy="5611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289117-A229-429C-9C25-E8A79F91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528" y="846752"/>
            <a:ext cx="11201400" cy="1490527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谢谢！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06ED05-D9D7-4C83-BAA0-E63018468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590" y="3236788"/>
            <a:ext cx="11214100" cy="1261073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汇报人：程子枞</a:t>
            </a:r>
          </a:p>
        </p:txBody>
      </p:sp>
      <p:sp>
        <p:nvSpPr>
          <p:cNvPr id="20" name="副标题 2">
            <a:extLst>
              <a:ext uri="{FF2B5EF4-FFF2-40B4-BE49-F238E27FC236}">
                <a16:creationId xmlns:a16="http://schemas.microsoft.com/office/drawing/2014/main" id="{696B4ACD-1533-42C8-9F09-33877C860CEF}"/>
              </a:ext>
            </a:extLst>
          </p:cNvPr>
          <p:cNvSpPr txBox="1">
            <a:spLocks/>
          </p:cNvSpPr>
          <p:nvPr/>
        </p:nvSpPr>
        <p:spPr>
          <a:xfrm>
            <a:off x="488950" y="4570825"/>
            <a:ext cx="11214100" cy="68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2024</a:t>
            </a:r>
            <a:r>
              <a:rPr lang="zh-CN" altLang="en-US" sz="3600" dirty="0"/>
              <a:t>年</a:t>
            </a:r>
            <a:r>
              <a:rPr lang="en-US" altLang="zh-CN" sz="3600" dirty="0"/>
              <a:t>11</a:t>
            </a:r>
            <a:r>
              <a:rPr lang="zh-CN" altLang="en-US" sz="36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6161081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77e98ad-1ab0-4991-b7e8-761cc9e9e2e8&quot;,&quot;Name&quot;:&quot;极简9&quot;,&quot;Kind&quot;:&quot;Custom&quot;,&quot;OldGuidesSetting&quot;:{&quot;HeaderHeight&quot;:11.0,&quot;FooterHeight&quot;:4.0,&quot;SideMargin&quot;:4.0,&quot;TopMargin&quot;:0.0,&quot;BottomMargin&quot;:0.0,&quot;IntervalMargin&quot;:0.0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35A56D1-4E81-44DE-9E39-E06175AFA7DC}">
  <we:reference id="wa200005566" version="3.0.0.2" store="zh-CN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5421</TotalTime>
  <Words>240</Words>
  <Application>Microsoft Office PowerPoint</Application>
  <PresentationFormat>宽屏</PresentationFormat>
  <Paragraphs>48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华文楷体</vt:lpstr>
      <vt:lpstr>微软雅黑</vt:lpstr>
      <vt:lpstr>Arial</vt:lpstr>
      <vt:lpstr>Office 主题​​</vt:lpstr>
      <vt:lpstr>安卓手机广告屏蔽软件 JoyClean</vt:lpstr>
      <vt:lpstr>项目导引</vt:lpstr>
      <vt:lpstr>项目动机</vt:lpstr>
      <vt:lpstr>项目可行性</vt:lpstr>
      <vt:lpstr>项目架构</vt:lpstr>
      <vt:lpstr>VPN搭建</vt:lpstr>
      <vt:lpstr>DNS解析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Xiaodan</dc:creator>
  <cp:lastModifiedBy>永华 程</cp:lastModifiedBy>
  <cp:revision>298</cp:revision>
  <dcterms:created xsi:type="dcterms:W3CDTF">2021-12-04T09:40:10Z</dcterms:created>
  <dcterms:modified xsi:type="dcterms:W3CDTF">2024-12-22T08:05:39Z</dcterms:modified>
  <cp:contentStatus/>
</cp:coreProperties>
</file>